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97" r:id="rId5"/>
    <p:sldId id="537" r:id="rId6"/>
    <p:sldId id="534" r:id="rId7"/>
    <p:sldId id="536" r:id="rId8"/>
    <p:sldId id="271" r:id="rId9"/>
  </p:sldIdLst>
  <p:sldSz cx="12192000" cy="6858000"/>
  <p:notesSz cx="6858000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C0028"/>
    <a:srgbClr val="953635"/>
    <a:srgbClr val="91827C"/>
    <a:srgbClr val="BEBEBE"/>
    <a:srgbClr val="EBEBEB"/>
    <a:srgbClr val="DA9694"/>
    <a:srgbClr val="A37981"/>
    <a:srgbClr val="4141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97" autoAdjust="0"/>
    <p:restoredTop sz="81804" autoAdjust="0"/>
  </p:normalViewPr>
  <p:slideViewPr>
    <p:cSldViewPr snapToGrid="0" showGuides="1">
      <p:cViewPr varScale="1">
        <p:scale>
          <a:sx n="91" d="100"/>
          <a:sy n="91" d="100"/>
        </p:scale>
        <p:origin x="1242" y="90"/>
      </p:cViewPr>
      <p:guideLst>
        <p:guide orient="horz" pos="1026"/>
        <p:guide pos="3840"/>
      </p:guideLst>
    </p:cSldViewPr>
  </p:slideViewPr>
  <p:outlineViewPr>
    <p:cViewPr>
      <p:scale>
        <a:sx n="33" d="100"/>
        <a:sy n="33" d="100"/>
      </p:scale>
      <p:origin x="0" y="-45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19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DC8E0-3950-41BB-A09B-3F977CF5FE3C}" type="datetimeFigureOut">
              <a:rPr lang="es-ES" smtClean="0"/>
              <a:t>12/02/2025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10E76-3D43-4DEA-8000-825080C428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179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310E76-3D43-4DEA-8000-825080C4283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2969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310E76-3D43-4DEA-8000-825080C4283F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3660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Ampliaciones de 15.000€ solo excepciones.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310E76-3D43-4DEA-8000-825080C4283F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224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 algn="ctr">
              <a:buAutoNum type="arabicPeriod"/>
            </a:pPr>
            <a:r>
              <a:rPr lang="es-ES" sz="1200" dirty="0"/>
              <a:t>Adicional SP&lt;50%: Proponemos darlo solo si incremento &lt;10%.</a:t>
            </a:r>
          </a:p>
          <a:p>
            <a:pPr marL="342900" indent="-342900" algn="ctr">
              <a:buAutoNum type="arabicPeriod"/>
            </a:pPr>
            <a:r>
              <a:rPr lang="es-ES" sz="1200" dirty="0"/>
              <a:t>Abono del 50% si SP&lt;65% para excepciones.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310E76-3D43-4DEA-8000-825080C4283F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1526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10E76-3D43-4DEA-8000-825080C4283F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624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>
            <a:extLst>
              <a:ext uri="{FF2B5EF4-FFF2-40B4-BE49-F238E27FC236}">
                <a16:creationId xmlns:a16="http://schemas.microsoft.com/office/drawing/2014/main" id="{DFA65226-ED49-4A8B-9B08-90F73B33FE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38327" y="642351"/>
            <a:ext cx="2305273" cy="43919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6B06CAE-AA30-4722-A12E-EC964C1974BA}"/>
              </a:ext>
            </a:extLst>
          </p:cNvPr>
          <p:cNvSpPr/>
          <p:nvPr userDrawn="1"/>
        </p:nvSpPr>
        <p:spPr>
          <a:xfrm>
            <a:off x="0" y="0"/>
            <a:ext cx="12193200" cy="14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70663190-0A40-3B40-9309-5AD3070FE1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800" y="2854800"/>
            <a:ext cx="10504800" cy="730800"/>
          </a:xfrm>
        </p:spPr>
        <p:txBody>
          <a:bodyPr vert="horz" lIns="0" tIns="0" rIns="0" bIns="0" rtlCol="0" anchor="b">
            <a:noAutofit/>
          </a:bodyPr>
          <a:lstStyle>
            <a:lvl1pPr>
              <a:defRPr lang="ca-ES" sz="2800" b="1" dirty="0">
                <a:solidFill>
                  <a:srgbClr val="000000"/>
                </a:solidFill>
                <a:latin typeface="GCO" pitchFamily="2" charset="0"/>
                <a:ea typeface="GCO" pitchFamily="2" charset="0"/>
              </a:defRPr>
            </a:lvl1pPr>
          </a:lstStyle>
          <a:p>
            <a:pPr marL="0" lvl="0"/>
            <a:r>
              <a:rPr lang="es-ES" noProof="0" dirty="0"/>
              <a:t>Haga clic para agregar título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9221DA3E-4590-354C-A99F-73A30761CC2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800" y="3808800"/>
            <a:ext cx="10504800" cy="730800"/>
          </a:xfrm>
        </p:spPr>
        <p:txBody>
          <a:bodyPr vert="horz" lIns="0" tIns="0" rIns="0" bIns="0" rtlCol="0">
            <a:noAutofit/>
          </a:bodyPr>
          <a:lstStyle>
            <a:lvl1pPr>
              <a:buFontTx/>
              <a:buNone/>
              <a:defRPr lang="ca-ES" sz="2000" b="0">
                <a:solidFill>
                  <a:srgbClr val="000000"/>
                </a:solidFill>
                <a:latin typeface="GCO" pitchFamily="2" charset="0"/>
                <a:ea typeface="GCO" pitchFamily="2" charset="0"/>
              </a:defRPr>
            </a:lvl1pPr>
          </a:lstStyle>
          <a:p>
            <a:pPr marL="0" lvl="0" indent="0">
              <a:spcBef>
                <a:spcPct val="0"/>
              </a:spcBef>
              <a:spcAft>
                <a:spcPts val="1600"/>
              </a:spcAft>
              <a:buSzTx/>
              <a:buChar char="​"/>
            </a:pPr>
            <a:r>
              <a:rPr lang="es-ES" noProof="0" dirty="0"/>
              <a:t>Haga clic para agregar subtítulo</a:t>
            </a:r>
          </a:p>
        </p:txBody>
      </p:sp>
      <p:sp>
        <p:nvSpPr>
          <p:cNvPr id="50" name="Text Placeholder 7">
            <a:extLst>
              <a:ext uri="{FF2B5EF4-FFF2-40B4-BE49-F238E27FC236}">
                <a16:creationId xmlns:a16="http://schemas.microsoft.com/office/drawing/2014/main" id="{8D93CDEE-4232-C047-B70D-FA299D4E87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799" y="5065200"/>
            <a:ext cx="4050071" cy="1494000"/>
          </a:xfrm>
        </p:spPr>
        <p:txBody>
          <a:bodyPr lIns="0"/>
          <a:lstStyle>
            <a:lvl1pPr marL="0" indent="0">
              <a:spcAft>
                <a:spcPts val="0"/>
              </a:spcAft>
              <a:buFontTx/>
              <a:buNone/>
              <a:defRPr lang="en-US" sz="1400" smtClean="0">
                <a:solidFill>
                  <a:srgbClr val="000000"/>
                </a:solidFill>
                <a:latin typeface="GCO" pitchFamily="2" charset="0"/>
                <a:ea typeface="GCO" pitchFamily="2" charset="0"/>
              </a:defRPr>
            </a:lvl1pPr>
            <a:lvl2pPr>
              <a:defRPr lang="en-US" sz="1800" smtClean="0">
                <a:latin typeface="+mn-lt"/>
                <a:ea typeface="+mn-ea"/>
              </a:defRPr>
            </a:lvl2pPr>
            <a:lvl3pPr>
              <a:defRPr lang="en-US" sz="1800" smtClean="0">
                <a:latin typeface="+mn-lt"/>
                <a:ea typeface="+mn-ea"/>
              </a:defRPr>
            </a:lvl3pPr>
            <a:lvl4pPr>
              <a:defRPr lang="en-US" smtClean="0">
                <a:latin typeface="+mn-lt"/>
                <a:ea typeface="+mn-ea"/>
              </a:defRPr>
            </a:lvl4pPr>
            <a:lvl5pPr>
              <a:defRPr lang="ca-ES">
                <a:latin typeface="+mn-lt"/>
                <a:ea typeface="+mn-ea"/>
              </a:defRPr>
            </a:lvl5pPr>
          </a:lstStyle>
          <a:p>
            <a:pPr marL="0" lvl="0"/>
            <a:r>
              <a:rPr lang="es-ES" noProof="0" dirty="0"/>
              <a:t>Haga clic para agregar texto</a:t>
            </a:r>
          </a:p>
        </p:txBody>
      </p:sp>
    </p:spTree>
    <p:extLst>
      <p:ext uri="{BB962C8B-B14F-4D97-AF65-F5344CB8AC3E}">
        <p14:creationId xmlns:p14="http://schemas.microsoft.com/office/powerpoint/2010/main" val="144693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ajas grises con lín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E810E-D03A-4BDF-BE3B-D9FF20355AF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800" y="2827862"/>
            <a:ext cx="28008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B215BE-59E3-420E-9610-6EE7D84C454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95825" y="2827862"/>
            <a:ext cx="2800800" cy="554398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1857FF-4471-4656-A0A0-7A8A07F7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contenido 15">
            <a:extLst>
              <a:ext uri="{FF2B5EF4-FFF2-40B4-BE49-F238E27FC236}">
                <a16:creationId xmlns:a16="http://schemas.microsoft.com/office/drawing/2014/main" id="{22E20544-3EF9-443B-B69F-B149490E677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800" y="3612662"/>
            <a:ext cx="2800800" cy="228600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/>
          </a:p>
        </p:txBody>
      </p:sp>
      <p:sp>
        <p:nvSpPr>
          <p:cNvPr id="11" name="Marcador de contenido 15">
            <a:extLst>
              <a:ext uri="{FF2B5EF4-FFF2-40B4-BE49-F238E27FC236}">
                <a16:creationId xmlns:a16="http://schemas.microsoft.com/office/drawing/2014/main" id="{1E47D147-1DB6-43F8-B898-03786C2D5AB4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96734" y="3612662"/>
            <a:ext cx="2800800" cy="228600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8D97044F-2F64-4BC3-8C33-CB4D36A9F07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44433" y="2827862"/>
            <a:ext cx="2800800" cy="554398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17" name="Marcador de contenido 15">
            <a:extLst>
              <a:ext uri="{FF2B5EF4-FFF2-40B4-BE49-F238E27FC236}">
                <a16:creationId xmlns:a16="http://schemas.microsoft.com/office/drawing/2014/main" id="{3DEDDF23-8E20-415F-BB1C-3791F61B587D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545342" y="3612662"/>
            <a:ext cx="2800800" cy="228600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/>
          </a:p>
        </p:txBody>
      </p:sp>
      <p:sp>
        <p:nvSpPr>
          <p:cNvPr id="23" name="Tijdelijke aanduiding voor afbeelding 6">
            <a:extLst>
              <a:ext uri="{FF2B5EF4-FFF2-40B4-BE49-F238E27FC236}">
                <a16:creationId xmlns:a16="http://schemas.microsoft.com/office/drawing/2014/main" id="{E1FD97F4-81E8-40F8-8E8A-2F52637029D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556225" y="1411875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sp>
        <p:nvSpPr>
          <p:cNvPr id="24" name="Tijdelijke aanduiding voor afbeelding 8">
            <a:extLst>
              <a:ext uri="{FF2B5EF4-FFF2-40B4-BE49-F238E27FC236}">
                <a16:creationId xmlns:a16="http://schemas.microsoft.com/office/drawing/2014/main" id="{C33A1513-C7AC-4664-B78F-D19C4F0EDDC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411813" y="1411875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sp>
        <p:nvSpPr>
          <p:cNvPr id="25" name="Tijdelijke aanduiding voor afbeelding 6">
            <a:extLst>
              <a:ext uri="{FF2B5EF4-FFF2-40B4-BE49-F238E27FC236}">
                <a16:creationId xmlns:a16="http://schemas.microsoft.com/office/drawing/2014/main" id="{279425AB-E7D9-4682-96FF-E8FEFA88E713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706399" y="1411875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cxnSp>
        <p:nvCxnSpPr>
          <p:cNvPr id="26" name="Straight Connector 12">
            <a:extLst>
              <a:ext uri="{FF2B5EF4-FFF2-40B4-BE49-F238E27FC236}">
                <a16:creationId xmlns:a16="http://schemas.microsoft.com/office/drawing/2014/main" id="{67B4931D-768E-43D0-B022-7EA61116BE96}"/>
              </a:ext>
            </a:extLst>
          </p:cNvPr>
          <p:cNvCxnSpPr>
            <a:cxnSpLocks/>
          </p:cNvCxnSpPr>
          <p:nvPr userDrawn="1"/>
        </p:nvCxnSpPr>
        <p:spPr>
          <a:xfrm>
            <a:off x="845999" y="2600325"/>
            <a:ext cx="2800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3">
            <a:extLst>
              <a:ext uri="{FF2B5EF4-FFF2-40B4-BE49-F238E27FC236}">
                <a16:creationId xmlns:a16="http://schemas.microsoft.com/office/drawing/2014/main" id="{8307BB0E-1E89-4272-BCC1-DF79AF2114EB}"/>
              </a:ext>
            </a:extLst>
          </p:cNvPr>
          <p:cNvCxnSpPr>
            <a:cxnSpLocks/>
          </p:cNvCxnSpPr>
          <p:nvPr userDrawn="1"/>
        </p:nvCxnSpPr>
        <p:spPr>
          <a:xfrm>
            <a:off x="4695825" y="2600325"/>
            <a:ext cx="2800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14">
            <a:extLst>
              <a:ext uri="{FF2B5EF4-FFF2-40B4-BE49-F238E27FC236}">
                <a16:creationId xmlns:a16="http://schemas.microsoft.com/office/drawing/2014/main" id="{557326EB-6EED-4DD1-AEC1-5C684F98AEDA}"/>
              </a:ext>
            </a:extLst>
          </p:cNvPr>
          <p:cNvCxnSpPr>
            <a:cxnSpLocks/>
          </p:cNvCxnSpPr>
          <p:nvPr userDrawn="1"/>
        </p:nvCxnSpPr>
        <p:spPr>
          <a:xfrm>
            <a:off x="8551413" y="2600325"/>
            <a:ext cx="2800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5832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</p:spTree>
    <p:extLst>
      <p:ext uri="{BB962C8B-B14F-4D97-AF65-F5344CB8AC3E}">
        <p14:creationId xmlns:p14="http://schemas.microsoft.com/office/powerpoint/2010/main" val="27556573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ajas grises con lín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E810E-D03A-4BDF-BE3B-D9FF20355AF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800" y="2827862"/>
            <a:ext cx="23400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1857FF-4471-4656-A0A0-7A8A07F7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contenido 15">
            <a:extLst>
              <a:ext uri="{FF2B5EF4-FFF2-40B4-BE49-F238E27FC236}">
                <a16:creationId xmlns:a16="http://schemas.microsoft.com/office/drawing/2014/main" id="{22E20544-3EF9-443B-B69F-B149490E677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800" y="3612662"/>
            <a:ext cx="2340000" cy="228600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/>
          </a:p>
        </p:txBody>
      </p:sp>
      <p:sp>
        <p:nvSpPr>
          <p:cNvPr id="23" name="Tijdelijke aanduiding voor afbeelding 6">
            <a:extLst>
              <a:ext uri="{FF2B5EF4-FFF2-40B4-BE49-F238E27FC236}">
                <a16:creationId xmlns:a16="http://schemas.microsoft.com/office/drawing/2014/main" id="{E1FD97F4-81E8-40F8-8E8A-2F52637029D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197920" y="1411875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sp>
        <p:nvSpPr>
          <p:cNvPr id="24" name="Tijdelijke aanduiding voor afbeelding 8">
            <a:extLst>
              <a:ext uri="{FF2B5EF4-FFF2-40B4-BE49-F238E27FC236}">
                <a16:creationId xmlns:a16="http://schemas.microsoft.com/office/drawing/2014/main" id="{C33A1513-C7AC-4664-B78F-D19C4F0EDDC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41763" y="1411875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sp>
        <p:nvSpPr>
          <p:cNvPr id="25" name="Tijdelijke aanduiding voor afbeelding 6">
            <a:extLst>
              <a:ext uri="{FF2B5EF4-FFF2-40B4-BE49-F238E27FC236}">
                <a16:creationId xmlns:a16="http://schemas.microsoft.com/office/drawing/2014/main" id="{279425AB-E7D9-4682-96FF-E8FEFA88E713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475999" y="1411875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cxnSp>
        <p:nvCxnSpPr>
          <p:cNvPr id="15" name="Straight Connector 12">
            <a:extLst>
              <a:ext uri="{FF2B5EF4-FFF2-40B4-BE49-F238E27FC236}">
                <a16:creationId xmlns:a16="http://schemas.microsoft.com/office/drawing/2014/main" id="{77A9E3AD-FFCD-4759-BB61-496FA0770A93}"/>
              </a:ext>
            </a:extLst>
          </p:cNvPr>
          <p:cNvCxnSpPr>
            <a:cxnSpLocks/>
          </p:cNvCxnSpPr>
          <p:nvPr userDrawn="1"/>
        </p:nvCxnSpPr>
        <p:spPr>
          <a:xfrm>
            <a:off x="845999" y="2600325"/>
            <a:ext cx="234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3">
            <a:extLst>
              <a:ext uri="{FF2B5EF4-FFF2-40B4-BE49-F238E27FC236}">
                <a16:creationId xmlns:a16="http://schemas.microsoft.com/office/drawing/2014/main" id="{CEED61C4-0315-4347-BCAA-4A1C9B918A8E}"/>
              </a:ext>
            </a:extLst>
          </p:cNvPr>
          <p:cNvCxnSpPr>
            <a:cxnSpLocks/>
          </p:cNvCxnSpPr>
          <p:nvPr userDrawn="1"/>
        </p:nvCxnSpPr>
        <p:spPr>
          <a:xfrm>
            <a:off x="3567920" y="2600325"/>
            <a:ext cx="234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4">
            <a:extLst>
              <a:ext uri="{FF2B5EF4-FFF2-40B4-BE49-F238E27FC236}">
                <a16:creationId xmlns:a16="http://schemas.microsoft.com/office/drawing/2014/main" id="{7C4F20F3-E18B-4116-BC1D-C10BAF3E2792}"/>
              </a:ext>
            </a:extLst>
          </p:cNvPr>
          <p:cNvCxnSpPr>
            <a:cxnSpLocks/>
          </p:cNvCxnSpPr>
          <p:nvPr userDrawn="1"/>
        </p:nvCxnSpPr>
        <p:spPr>
          <a:xfrm>
            <a:off x="9011763" y="2600325"/>
            <a:ext cx="234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21">
            <a:extLst>
              <a:ext uri="{FF2B5EF4-FFF2-40B4-BE49-F238E27FC236}">
                <a16:creationId xmlns:a16="http://schemas.microsoft.com/office/drawing/2014/main" id="{3D26216A-58F4-48C2-8D0A-36AC91973450}"/>
              </a:ext>
            </a:extLst>
          </p:cNvPr>
          <p:cNvCxnSpPr>
            <a:cxnSpLocks/>
          </p:cNvCxnSpPr>
          <p:nvPr userDrawn="1"/>
        </p:nvCxnSpPr>
        <p:spPr>
          <a:xfrm>
            <a:off x="6289841" y="2600324"/>
            <a:ext cx="234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C3B4D0F1-4CB2-488C-A27B-FCCF1335C8C5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567920" y="2827862"/>
            <a:ext cx="23400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22" name="Marcador de contenido 15">
            <a:extLst>
              <a:ext uri="{FF2B5EF4-FFF2-40B4-BE49-F238E27FC236}">
                <a16:creationId xmlns:a16="http://schemas.microsoft.com/office/drawing/2014/main" id="{8FEFC367-74B0-465D-B6BB-18161A03A870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3567920" y="3612662"/>
            <a:ext cx="2340000" cy="228600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/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DE37F844-087E-4367-BF87-857C1A38AC0E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6289841" y="2827862"/>
            <a:ext cx="23400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30" name="Marcador de contenido 15">
            <a:extLst>
              <a:ext uri="{FF2B5EF4-FFF2-40B4-BE49-F238E27FC236}">
                <a16:creationId xmlns:a16="http://schemas.microsoft.com/office/drawing/2014/main" id="{4BFDBF48-6F76-4C41-8F2A-3EF485BE16BA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89841" y="3612662"/>
            <a:ext cx="2340000" cy="228600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E2AF72C2-0EFB-4BD1-B1D3-7A618C5BECB7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18961" y="2827862"/>
            <a:ext cx="23400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32" name="Marcador de contenido 15">
            <a:extLst>
              <a:ext uri="{FF2B5EF4-FFF2-40B4-BE49-F238E27FC236}">
                <a16:creationId xmlns:a16="http://schemas.microsoft.com/office/drawing/2014/main" id="{C141D581-632C-4A1D-B942-7019F91E6689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9018961" y="3612662"/>
            <a:ext cx="2340000" cy="228600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/>
          </a:p>
        </p:txBody>
      </p:sp>
      <p:sp>
        <p:nvSpPr>
          <p:cNvPr id="33" name="Tijdelijke aanduiding voor afbeelding 6">
            <a:extLst>
              <a:ext uri="{FF2B5EF4-FFF2-40B4-BE49-F238E27FC236}">
                <a16:creationId xmlns:a16="http://schemas.microsoft.com/office/drawing/2014/main" id="{246BF605-6DFF-4ACD-A69A-C9EE859D980B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6919841" y="1411875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5832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</p:spTree>
    <p:extLst>
      <p:ext uri="{BB962C8B-B14F-4D97-AF65-F5344CB8AC3E}">
        <p14:creationId xmlns:p14="http://schemas.microsoft.com/office/powerpoint/2010/main" val="3725109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ajas sin lín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E810E-D03A-4BDF-BE3B-D9FF20355AF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800" y="2827862"/>
            <a:ext cx="23400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1857FF-4471-4656-A0A0-7A8A07F7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contenido 15">
            <a:extLst>
              <a:ext uri="{FF2B5EF4-FFF2-40B4-BE49-F238E27FC236}">
                <a16:creationId xmlns:a16="http://schemas.microsoft.com/office/drawing/2014/main" id="{22E20544-3EF9-443B-B69F-B149490E677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800" y="3612662"/>
            <a:ext cx="2340000" cy="2286000"/>
          </a:xfrm>
          <a:noFill/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 dirty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 dirty="0"/>
          </a:p>
        </p:txBody>
      </p:sp>
      <p:sp>
        <p:nvSpPr>
          <p:cNvPr id="23" name="Tijdelijke aanduiding voor afbeelding 6">
            <a:extLst>
              <a:ext uri="{FF2B5EF4-FFF2-40B4-BE49-F238E27FC236}">
                <a16:creationId xmlns:a16="http://schemas.microsoft.com/office/drawing/2014/main" id="{E1FD97F4-81E8-40F8-8E8A-2F52637029D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197920" y="1411875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sp>
        <p:nvSpPr>
          <p:cNvPr id="24" name="Tijdelijke aanduiding voor afbeelding 8">
            <a:extLst>
              <a:ext uri="{FF2B5EF4-FFF2-40B4-BE49-F238E27FC236}">
                <a16:creationId xmlns:a16="http://schemas.microsoft.com/office/drawing/2014/main" id="{C33A1513-C7AC-4664-B78F-D19C4F0EDDC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641763" y="1411875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sp>
        <p:nvSpPr>
          <p:cNvPr id="25" name="Tijdelijke aanduiding voor afbeelding 6">
            <a:extLst>
              <a:ext uri="{FF2B5EF4-FFF2-40B4-BE49-F238E27FC236}">
                <a16:creationId xmlns:a16="http://schemas.microsoft.com/office/drawing/2014/main" id="{279425AB-E7D9-4682-96FF-E8FEFA88E713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475999" y="1411875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C3B4D0F1-4CB2-488C-A27B-FCCF1335C8C5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567920" y="2827862"/>
            <a:ext cx="23400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22" name="Marcador de contenido 15">
            <a:extLst>
              <a:ext uri="{FF2B5EF4-FFF2-40B4-BE49-F238E27FC236}">
                <a16:creationId xmlns:a16="http://schemas.microsoft.com/office/drawing/2014/main" id="{8FEFC367-74B0-465D-B6BB-18161A03A870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3567920" y="3612662"/>
            <a:ext cx="2340000" cy="2286000"/>
          </a:xfrm>
          <a:noFill/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/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DE37F844-087E-4367-BF87-857C1A38AC0E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6289841" y="2827862"/>
            <a:ext cx="23400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30" name="Marcador de contenido 15">
            <a:extLst>
              <a:ext uri="{FF2B5EF4-FFF2-40B4-BE49-F238E27FC236}">
                <a16:creationId xmlns:a16="http://schemas.microsoft.com/office/drawing/2014/main" id="{4BFDBF48-6F76-4C41-8F2A-3EF485BE16BA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89841" y="3612662"/>
            <a:ext cx="2340000" cy="2286000"/>
          </a:xfrm>
          <a:noFill/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E2AF72C2-0EFB-4BD1-B1D3-7A618C5BECB7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9018961" y="2827862"/>
            <a:ext cx="23400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32" name="Marcador de contenido 15">
            <a:extLst>
              <a:ext uri="{FF2B5EF4-FFF2-40B4-BE49-F238E27FC236}">
                <a16:creationId xmlns:a16="http://schemas.microsoft.com/office/drawing/2014/main" id="{C141D581-632C-4A1D-B942-7019F91E6689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9018961" y="3612662"/>
            <a:ext cx="2340000" cy="2286000"/>
          </a:xfrm>
          <a:noFill/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/>
          </a:p>
        </p:txBody>
      </p:sp>
      <p:sp>
        <p:nvSpPr>
          <p:cNvPr id="33" name="Tijdelijke aanduiding voor afbeelding 6">
            <a:extLst>
              <a:ext uri="{FF2B5EF4-FFF2-40B4-BE49-F238E27FC236}">
                <a16:creationId xmlns:a16="http://schemas.microsoft.com/office/drawing/2014/main" id="{246BF605-6DFF-4ACD-A69A-C9EE859D980B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6919841" y="1411875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5832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</p:spTree>
    <p:extLst>
      <p:ext uri="{BB962C8B-B14F-4D97-AF65-F5344CB8AC3E}">
        <p14:creationId xmlns:p14="http://schemas.microsoft.com/office/powerpoint/2010/main" val="10550146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ajas con título e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E810E-D03A-4BDF-BE3B-D9FF20355AF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3765600"/>
            <a:ext cx="46368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1857FF-4471-4656-A0A0-7A8A07F7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contenido 15">
            <a:extLst>
              <a:ext uri="{FF2B5EF4-FFF2-40B4-BE49-F238E27FC236}">
                <a16:creationId xmlns:a16="http://schemas.microsoft.com/office/drawing/2014/main" id="{22E20544-3EF9-443B-B69F-B149490E677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4320000"/>
            <a:ext cx="4636800" cy="1585500"/>
          </a:xfrm>
        </p:spPr>
        <p:txBody>
          <a:bodyPr lIns="108000" tIns="108000" rIns="108000" bIns="108000"/>
          <a:lstStyle>
            <a:lvl1pPr algn="ctr"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 algn="ctr"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/>
            <a:endParaRPr lang="es-ES" noProof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041D97A-B7D2-4BE3-B52E-15D985D5C7C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6717002" y="3765600"/>
            <a:ext cx="46368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1F3F6175-B0F1-4D02-B95A-1DC381BDD72E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6715414" y="4320000"/>
            <a:ext cx="4636800" cy="1585500"/>
          </a:xfrm>
        </p:spPr>
        <p:txBody>
          <a:bodyPr lIns="108000" tIns="108000" rIns="108000" bIns="108000"/>
          <a:lstStyle>
            <a:lvl1pPr algn="ctr"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5832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24"/>
          </p:nvPr>
        </p:nvSpPr>
        <p:spPr>
          <a:xfrm>
            <a:off x="2166388" y="1584000"/>
            <a:ext cx="1983600" cy="1983600"/>
          </a:xfrm>
          <a:prstGeom prst="ellipse">
            <a:avLst/>
          </a:prstGeo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endParaRPr lang="es-ES" dirty="0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25"/>
          </p:nvPr>
        </p:nvSpPr>
        <p:spPr>
          <a:xfrm>
            <a:off x="8043602" y="1584000"/>
            <a:ext cx="1983600" cy="1983600"/>
          </a:xfrm>
          <a:prstGeom prst="ellipse">
            <a:avLst/>
          </a:prstGeo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220482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718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ajas con título e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E810E-D03A-4BDF-BE3B-D9FF20355AF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3765600"/>
            <a:ext cx="28008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1857FF-4471-4656-A0A0-7A8A07F7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contenido 15">
            <a:extLst>
              <a:ext uri="{FF2B5EF4-FFF2-40B4-BE49-F238E27FC236}">
                <a16:creationId xmlns:a16="http://schemas.microsoft.com/office/drawing/2014/main" id="{22E20544-3EF9-443B-B69F-B149490E677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4320000"/>
            <a:ext cx="2800800" cy="1573965"/>
          </a:xfrm>
        </p:spPr>
        <p:txBody>
          <a:bodyPr lIns="108000" tIns="108000" rIns="108000" bIns="108000"/>
          <a:lstStyle>
            <a:lvl1pPr algn="ctr"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 algn="ctr"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noProof="0" dirty="0"/>
              <a:t>Haga clic para agregar texto o seleccione los iconos para otras opciones</a:t>
            </a:r>
          </a:p>
          <a:p>
            <a:pPr lvl="2"/>
            <a:endParaRPr lang="es-ES" noProof="0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E041D97A-B7D2-4BE3-B52E-15D985D5C7C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697188" y="3765600"/>
            <a:ext cx="28008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1F3F6175-B0F1-4D02-B95A-1DC381BDD72E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695600" y="4320000"/>
            <a:ext cx="2800800" cy="1573965"/>
          </a:xfrm>
        </p:spPr>
        <p:txBody>
          <a:bodyPr lIns="108000" tIns="108000" rIns="108000" bIns="108000"/>
          <a:lstStyle>
            <a:lvl1pPr algn="ctr"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 algn="ctr"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/>
            <a:endParaRPr lang="es-ES" noProof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535D4E4-2389-4FB6-AC14-A0D008331EA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8553002" y="3765600"/>
            <a:ext cx="28008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18" name="Marcador de contenido 15">
            <a:extLst>
              <a:ext uri="{FF2B5EF4-FFF2-40B4-BE49-F238E27FC236}">
                <a16:creationId xmlns:a16="http://schemas.microsoft.com/office/drawing/2014/main" id="{D0CEC476-61B9-4EF5-BD88-665C4FB58BC1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551414" y="4320000"/>
            <a:ext cx="2800800" cy="1573965"/>
          </a:xfrm>
        </p:spPr>
        <p:txBody>
          <a:bodyPr lIns="108000" tIns="108000" rIns="108000" bIns="108000"/>
          <a:lstStyle>
            <a:lvl1pPr algn="ctr"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 algn="ctr"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/>
            <a:endParaRPr lang="es-ES" noProof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5832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  <p:sp>
        <p:nvSpPr>
          <p:cNvPr id="21" name="Picture Placeholder 4"/>
          <p:cNvSpPr>
            <a:spLocks noGrp="1"/>
          </p:cNvSpPr>
          <p:nvPr>
            <p:ph type="pic" sz="quarter" idx="24"/>
          </p:nvPr>
        </p:nvSpPr>
        <p:spPr>
          <a:xfrm>
            <a:off x="1248388" y="1584000"/>
            <a:ext cx="1983600" cy="1983600"/>
          </a:xfrm>
          <a:prstGeom prst="ellipse">
            <a:avLst/>
          </a:prstGeo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endParaRPr lang="es-ES" dirty="0"/>
          </a:p>
        </p:txBody>
      </p:sp>
      <p:sp>
        <p:nvSpPr>
          <p:cNvPr id="22" name="Picture Placeholder 4"/>
          <p:cNvSpPr>
            <a:spLocks noGrp="1"/>
          </p:cNvSpPr>
          <p:nvPr>
            <p:ph type="pic" sz="quarter" idx="25"/>
          </p:nvPr>
        </p:nvSpPr>
        <p:spPr>
          <a:xfrm>
            <a:off x="5105788" y="1584000"/>
            <a:ext cx="1983600" cy="1983600"/>
          </a:xfrm>
          <a:prstGeom prst="ellipse">
            <a:avLst/>
          </a:prstGeo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endParaRPr lang="es-ES" dirty="0"/>
          </a:p>
        </p:txBody>
      </p:sp>
      <p:sp>
        <p:nvSpPr>
          <p:cNvPr id="23" name="Picture Placeholder 4"/>
          <p:cNvSpPr>
            <a:spLocks noGrp="1"/>
          </p:cNvSpPr>
          <p:nvPr>
            <p:ph type="pic" sz="quarter" idx="26"/>
          </p:nvPr>
        </p:nvSpPr>
        <p:spPr>
          <a:xfrm>
            <a:off x="8961602" y="1584000"/>
            <a:ext cx="1983600" cy="1983600"/>
          </a:xfrm>
          <a:prstGeom prst="ellipse">
            <a:avLst/>
          </a:prstGeo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46705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aja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1857FF-4471-4656-A0A0-7A8A07F7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041D97A-B7D2-4BE3-B52E-15D985D5C7CC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9001124" y="2955600"/>
            <a:ext cx="2351263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22" name="Marcador de contenido 15">
            <a:extLst>
              <a:ext uri="{FF2B5EF4-FFF2-40B4-BE49-F238E27FC236}">
                <a16:creationId xmlns:a16="http://schemas.microsoft.com/office/drawing/2014/main" id="{1F3F6175-B0F1-4D02-B95A-1DC381BDD72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8999536" y="3705226"/>
            <a:ext cx="2351263" cy="2188740"/>
          </a:xfrm>
        </p:spPr>
        <p:txBody>
          <a:bodyPr lIns="108000" tIns="108000" rIns="108000" bIns="108000"/>
          <a:lstStyle>
            <a:lvl1pPr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E041D97A-B7D2-4BE3-B52E-15D985D5C7C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840388" y="2955600"/>
            <a:ext cx="2351263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24" name="Marcador de contenido 15">
            <a:extLst>
              <a:ext uri="{FF2B5EF4-FFF2-40B4-BE49-F238E27FC236}">
                <a16:creationId xmlns:a16="http://schemas.microsoft.com/office/drawing/2014/main" id="{1F3F6175-B0F1-4D02-B95A-1DC381BDD72E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838800" y="3705226"/>
            <a:ext cx="2351263" cy="2188740"/>
          </a:xfrm>
        </p:spPr>
        <p:txBody>
          <a:bodyPr lIns="108000" tIns="108000" rIns="108000" bIns="108000"/>
          <a:lstStyle>
            <a:lvl1pPr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noProof="0" dirty="0"/>
              <a:t>Haga clic para agregar texto o seleccione los iconos para otras opciones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041D97A-B7D2-4BE3-B52E-15D985D5C7CC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3560633" y="2955600"/>
            <a:ext cx="2351263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26" name="Marcador de contenido 15">
            <a:extLst>
              <a:ext uri="{FF2B5EF4-FFF2-40B4-BE49-F238E27FC236}">
                <a16:creationId xmlns:a16="http://schemas.microsoft.com/office/drawing/2014/main" id="{1F3F6175-B0F1-4D02-B95A-1DC381BDD72E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559045" y="3705226"/>
            <a:ext cx="2351263" cy="2188740"/>
          </a:xfrm>
        </p:spPr>
        <p:txBody>
          <a:bodyPr lIns="108000" tIns="108000" rIns="108000" bIns="108000"/>
          <a:lstStyle>
            <a:lvl1pPr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E041D97A-B7D2-4BE3-B52E-15D985D5C7CC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6280878" y="2955600"/>
            <a:ext cx="2351263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28" name="Marcador de contenido 15">
            <a:extLst>
              <a:ext uri="{FF2B5EF4-FFF2-40B4-BE49-F238E27FC236}">
                <a16:creationId xmlns:a16="http://schemas.microsoft.com/office/drawing/2014/main" id="{1F3F6175-B0F1-4D02-B95A-1DC381BDD72E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6279290" y="3705226"/>
            <a:ext cx="2351263" cy="2188740"/>
          </a:xfrm>
        </p:spPr>
        <p:txBody>
          <a:bodyPr lIns="108000" tIns="108000" rIns="108000" bIns="108000"/>
          <a:lstStyle>
            <a:lvl1pPr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64DB9428-086D-4800-B889-746371884B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686238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01989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ajas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838200" y="2019300"/>
            <a:ext cx="3289300" cy="18923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endParaRPr lang="es-E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450557" y="2019300"/>
            <a:ext cx="3289300" cy="18923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endParaRPr lang="es-E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8059948" y="2019300"/>
            <a:ext cx="3289300" cy="18923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1857FF-4471-4656-A0A0-7A8A07F7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Marcador de contenido 15">
            <a:extLst>
              <a:ext uri="{FF2B5EF4-FFF2-40B4-BE49-F238E27FC236}">
                <a16:creationId xmlns:a16="http://schemas.microsoft.com/office/drawing/2014/main" id="{22E20544-3EF9-443B-B69F-B149490E677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4051300"/>
            <a:ext cx="3289578" cy="1862138"/>
          </a:xfrm>
        </p:spPr>
        <p:txBody>
          <a:bodyPr lIns="108000" tIns="108000" rIns="108000" bIns="108000"/>
          <a:lstStyle>
            <a:lvl1pPr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dirty="0"/>
              <a:t>Haga clic para agregar texto o seleccione los iconos para otras opciones</a:t>
            </a:r>
            <a:endParaRPr lang="es-ES" noProof="0" dirty="0"/>
          </a:p>
        </p:txBody>
      </p:sp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1F3F6175-B0F1-4D02-B95A-1DC381BDD72E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450418" y="4051300"/>
            <a:ext cx="3289578" cy="1862138"/>
          </a:xfrm>
        </p:spPr>
        <p:txBody>
          <a:bodyPr lIns="108000" tIns="108000" rIns="108000" bIns="108000"/>
          <a:lstStyle>
            <a:lvl1pPr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dirty="0"/>
              <a:t>Haga clic para agregar texto o seleccione los iconos para otras opciones</a:t>
            </a:r>
          </a:p>
        </p:txBody>
      </p:sp>
      <p:sp>
        <p:nvSpPr>
          <p:cNvPr id="18" name="Marcador de contenido 15">
            <a:extLst>
              <a:ext uri="{FF2B5EF4-FFF2-40B4-BE49-F238E27FC236}">
                <a16:creationId xmlns:a16="http://schemas.microsoft.com/office/drawing/2014/main" id="{D0CEC476-61B9-4EF5-BD88-665C4FB58BC1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062635" y="4051300"/>
            <a:ext cx="3289578" cy="1862138"/>
          </a:xfrm>
        </p:spPr>
        <p:txBody>
          <a:bodyPr lIns="108000" tIns="108000" rIns="108000" bIns="108000"/>
          <a:lstStyle>
            <a:lvl1pPr>
              <a:spcBef>
                <a:spcPts val="0"/>
              </a:spcBef>
              <a:spcAft>
                <a:spcPts val="600"/>
              </a:spcAft>
              <a:defRPr>
                <a:latin typeface="GCO" pitchFamily="2" charset="0"/>
                <a:ea typeface="GCO" pitchFamily="2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>
              <a:spcAft>
                <a:spcPts val="600"/>
              </a:spcAft>
            </a:pPr>
            <a:r>
              <a:rPr lang="es-ES" dirty="0"/>
              <a:t>Haga clic para agregar texto o seleccione los iconos para otras opciones</a:t>
            </a:r>
            <a:endParaRPr lang="es-E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  <a:endParaRPr lang="es-ES" dirty="0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0C2F9A28-1EEC-441F-923D-0F54C5DFC80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800" y="1435422"/>
            <a:ext cx="10512000" cy="352800"/>
          </a:xfrm>
        </p:spPr>
        <p:txBody>
          <a:bodyPr l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 lang="es-ES" sz="1800" b="1" kern="1200" noProof="0" dirty="0">
                <a:solidFill>
                  <a:srgbClr val="000000"/>
                </a:solidFill>
                <a:latin typeface="GCO" pitchFamily="2" charset="0"/>
                <a:ea typeface="GCO" pitchFamily="2" charset="0"/>
                <a:cs typeface="+mj-cs"/>
              </a:defRPr>
            </a:lvl1pPr>
            <a:lvl2pPr>
              <a:defRPr lang="en-US" sz="1800" smtClean="0">
                <a:latin typeface="+mn-lt"/>
                <a:ea typeface="+mn-ea"/>
              </a:defRPr>
            </a:lvl2pPr>
            <a:lvl3pPr>
              <a:defRPr lang="en-US" sz="1800" smtClean="0">
                <a:latin typeface="+mn-lt"/>
                <a:ea typeface="+mn-ea"/>
              </a:defRPr>
            </a:lvl3pPr>
            <a:lvl4pPr>
              <a:defRPr lang="en-US" smtClean="0">
                <a:latin typeface="+mn-lt"/>
                <a:ea typeface="+mn-ea"/>
              </a:defRPr>
            </a:lvl4pPr>
            <a:lvl5pPr>
              <a:defRPr lang="ca-ES">
                <a:latin typeface="+mn-lt"/>
                <a:ea typeface="+mn-ea"/>
              </a:defRPr>
            </a:lvl5pPr>
          </a:lstStyle>
          <a:p>
            <a:pPr marL="0" lvl="0"/>
            <a:r>
              <a:rPr lang="es-ES" noProof="0" dirty="0"/>
              <a:t>Haga clic para agregar subtítulo</a:t>
            </a:r>
          </a:p>
        </p:txBody>
      </p:sp>
    </p:spTree>
    <p:extLst>
      <p:ext uri="{BB962C8B-B14F-4D97-AF65-F5344CB8AC3E}">
        <p14:creationId xmlns:p14="http://schemas.microsoft.com/office/powerpoint/2010/main" val="3932135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0D5A68-64F6-43F4-9ADD-7F94ACB70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00721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jas texto numer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0D5A68-64F6-43F4-9ADD-7F94ACB70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  <a:endParaRPr lang="es-ES" dirty="0"/>
          </a:p>
        </p:txBody>
      </p:sp>
      <p:sp>
        <p:nvSpPr>
          <p:cNvPr id="8" name="sContent7">
            <a:extLst>
              <a:ext uri="{FF2B5EF4-FFF2-40B4-BE49-F238E27FC236}">
                <a16:creationId xmlns:a16="http://schemas.microsoft.com/office/drawing/2014/main" id="{DA2EABEF-52CE-405D-92A2-7BD56665D09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292234" y="5344080"/>
            <a:ext cx="4707764" cy="572400"/>
          </a:xfrm>
          <a:noFill/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10" name="sNumber7">
            <a:extLst>
              <a:ext uri="{FF2B5EF4-FFF2-40B4-BE49-F238E27FC236}">
                <a16:creationId xmlns:a16="http://schemas.microsoft.com/office/drawing/2014/main" id="{70132448-BC5D-4D46-ABD3-22C2CD70E6D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20815" y="5056900"/>
            <a:ext cx="360000" cy="3600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vert="horz" wrap="none" lIns="0" tIns="0" rIns="0" bIns="0" rtlCol="0" anchor="ctr" anchorCtr="1">
            <a:noAutofit/>
          </a:bodyPr>
          <a:lstStyle>
            <a:lvl1pPr>
              <a:defRPr lang="es-ES" sz="1800" b="1" noProof="0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</a:lstStyle>
          <a:p>
            <a:pPr lvl="0"/>
            <a:r>
              <a:rPr lang="es-ES" noProof="0" dirty="0"/>
              <a:t>#</a:t>
            </a:r>
          </a:p>
        </p:txBody>
      </p:sp>
      <p:sp>
        <p:nvSpPr>
          <p:cNvPr id="14" name="sContent5">
            <a:extLst>
              <a:ext uri="{FF2B5EF4-FFF2-40B4-BE49-F238E27FC236}">
                <a16:creationId xmlns:a16="http://schemas.microsoft.com/office/drawing/2014/main" id="{5B3EA9A2-3E8A-4C62-9F9D-A2B96905D5D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92234" y="4218075"/>
            <a:ext cx="4707764" cy="572400"/>
          </a:xfrm>
          <a:noFill/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16" name="sNumber5">
            <a:extLst>
              <a:ext uri="{FF2B5EF4-FFF2-40B4-BE49-F238E27FC236}">
                <a16:creationId xmlns:a16="http://schemas.microsoft.com/office/drawing/2014/main" id="{DDB05C2F-B436-4510-B900-CD7EE104F23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33241" y="3923434"/>
            <a:ext cx="360000" cy="3600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vert="horz" wrap="none" lIns="0" tIns="0" rIns="0" bIns="0" rtlCol="0" anchor="ctr" anchorCtr="1">
            <a:noAutofit/>
          </a:bodyPr>
          <a:lstStyle>
            <a:lvl1pPr>
              <a:defRPr lang="es-ES" sz="1800" b="1" noProof="0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</a:lstStyle>
          <a:p>
            <a:pPr lvl="0"/>
            <a:r>
              <a:rPr lang="es-ES" noProof="0" dirty="0"/>
              <a:t>#</a:t>
            </a:r>
          </a:p>
        </p:txBody>
      </p:sp>
      <p:sp>
        <p:nvSpPr>
          <p:cNvPr id="20" name="sContent3">
            <a:extLst>
              <a:ext uri="{FF2B5EF4-FFF2-40B4-BE49-F238E27FC236}">
                <a16:creationId xmlns:a16="http://schemas.microsoft.com/office/drawing/2014/main" id="{57D6ED00-2456-46B3-89E4-DEB95B1B173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92234" y="3094939"/>
            <a:ext cx="4707764" cy="572400"/>
          </a:xfrm>
          <a:noFill/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22" name="sNumber3">
            <a:extLst>
              <a:ext uri="{FF2B5EF4-FFF2-40B4-BE49-F238E27FC236}">
                <a16:creationId xmlns:a16="http://schemas.microsoft.com/office/drawing/2014/main" id="{10014C4C-24AE-4F58-80B0-A87499F2F8E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0816" y="2811550"/>
            <a:ext cx="360000" cy="3600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vert="horz" wrap="none" lIns="0" tIns="0" rIns="0" bIns="0" rtlCol="0" anchor="ctr" anchorCtr="1">
            <a:noAutofit/>
          </a:bodyPr>
          <a:lstStyle>
            <a:lvl1pPr>
              <a:defRPr lang="es-ES" sz="1800" b="1" noProof="0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</a:lstStyle>
          <a:p>
            <a:pPr lvl="0"/>
            <a:r>
              <a:rPr lang="es-ES" noProof="0" dirty="0"/>
              <a:t>#</a:t>
            </a:r>
          </a:p>
        </p:txBody>
      </p:sp>
      <p:sp>
        <p:nvSpPr>
          <p:cNvPr id="26" name="sContent1">
            <a:extLst>
              <a:ext uri="{FF2B5EF4-FFF2-40B4-BE49-F238E27FC236}">
                <a16:creationId xmlns:a16="http://schemas.microsoft.com/office/drawing/2014/main" id="{5CAEAB7B-5789-422D-AD89-A0B23BE2C76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92234" y="1964453"/>
            <a:ext cx="4707764" cy="572400"/>
          </a:xfrm>
          <a:noFill/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27" name="sHeading1">
            <a:extLst>
              <a:ext uri="{FF2B5EF4-FFF2-40B4-BE49-F238E27FC236}">
                <a16:creationId xmlns:a16="http://schemas.microsoft.com/office/drawing/2014/main" id="{4C045707-0B0B-4D23-9A84-ACD2C5BDEC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92234" y="1718655"/>
            <a:ext cx="4707764" cy="243314"/>
          </a:xfrm>
        </p:spPr>
        <p:txBody>
          <a:bodyPr tIns="0" anchor="t" anchorCtr="0">
            <a:noAutofit/>
          </a:bodyPr>
          <a:lstStyle>
            <a:lvl1pPr algn="l">
              <a:buNone/>
              <a:defRPr sz="1600" b="1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28" name="sNumber1">
            <a:extLst>
              <a:ext uri="{FF2B5EF4-FFF2-40B4-BE49-F238E27FC236}">
                <a16:creationId xmlns:a16="http://schemas.microsoft.com/office/drawing/2014/main" id="{171F07E1-2E3D-4D18-9355-12F05F74CB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27027" y="1668390"/>
            <a:ext cx="360000" cy="3636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wrap="none" tIns="0" rIns="0" bIns="0" anchor="ctr" anchorCtr="1">
            <a:noAutofit/>
          </a:bodyPr>
          <a:lstStyle>
            <a:lvl1pPr algn="ctr">
              <a:spcAft>
                <a:spcPts val="0"/>
              </a:spcAft>
              <a:defRPr sz="1800" b="1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noProof="0" dirty="0"/>
              <a:t>#</a:t>
            </a:r>
          </a:p>
        </p:txBody>
      </p:sp>
      <p:sp>
        <p:nvSpPr>
          <p:cNvPr id="30" name="sHeading1">
            <a:extLst>
              <a:ext uri="{FF2B5EF4-FFF2-40B4-BE49-F238E27FC236}">
                <a16:creationId xmlns:a16="http://schemas.microsoft.com/office/drawing/2014/main" id="{389BA042-7549-474C-A006-B0F57CCC986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292234" y="2848279"/>
            <a:ext cx="4707764" cy="243314"/>
          </a:xfrm>
        </p:spPr>
        <p:txBody>
          <a:bodyPr tIns="0" anchor="t" anchorCtr="0">
            <a:noAutofit/>
          </a:bodyPr>
          <a:lstStyle>
            <a:lvl1pPr algn="l">
              <a:buNone/>
              <a:defRPr sz="1600" b="1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32" name="sHeading1">
            <a:extLst>
              <a:ext uri="{FF2B5EF4-FFF2-40B4-BE49-F238E27FC236}">
                <a16:creationId xmlns:a16="http://schemas.microsoft.com/office/drawing/2014/main" id="{4B401A6D-E3EC-4054-B6BE-0353E8F2150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292234" y="3971351"/>
            <a:ext cx="4707764" cy="243314"/>
          </a:xfrm>
        </p:spPr>
        <p:txBody>
          <a:bodyPr tIns="0" anchor="t" anchorCtr="0">
            <a:noAutofit/>
          </a:bodyPr>
          <a:lstStyle>
            <a:lvl1pPr algn="l">
              <a:buNone/>
              <a:defRPr sz="1600" b="1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34" name="sHeading1">
            <a:extLst>
              <a:ext uri="{FF2B5EF4-FFF2-40B4-BE49-F238E27FC236}">
                <a16:creationId xmlns:a16="http://schemas.microsoft.com/office/drawing/2014/main" id="{F78E8AE3-396B-4CC3-A235-3B03CFC24F7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292234" y="5096004"/>
            <a:ext cx="4707764" cy="243314"/>
          </a:xfrm>
        </p:spPr>
        <p:txBody>
          <a:bodyPr tIns="0" anchor="t" anchorCtr="0">
            <a:noAutofit/>
          </a:bodyPr>
          <a:lstStyle>
            <a:lvl1pPr algn="l">
              <a:buNone/>
              <a:defRPr sz="1600" b="1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50" name="sContent7">
            <a:extLst>
              <a:ext uri="{FF2B5EF4-FFF2-40B4-BE49-F238E27FC236}">
                <a16:creationId xmlns:a16="http://schemas.microsoft.com/office/drawing/2014/main" id="{E6D118F5-0A7C-4A51-B823-A9DD263F587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643036" y="5344080"/>
            <a:ext cx="4707764" cy="572400"/>
          </a:xfrm>
          <a:noFill/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51" name="sNumber7">
            <a:extLst>
              <a:ext uri="{FF2B5EF4-FFF2-40B4-BE49-F238E27FC236}">
                <a16:creationId xmlns:a16="http://schemas.microsoft.com/office/drawing/2014/main" id="{70109A76-A83B-4E97-BB45-9FBBB988D6D3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171617" y="5056900"/>
            <a:ext cx="360000" cy="3600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vert="horz" wrap="none" lIns="0" tIns="0" rIns="0" bIns="0" rtlCol="0" anchor="ctr" anchorCtr="1">
            <a:noAutofit/>
          </a:bodyPr>
          <a:lstStyle>
            <a:lvl1pPr>
              <a:defRPr lang="es-ES" sz="1800" b="1" noProof="0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</a:lstStyle>
          <a:p>
            <a:pPr lvl="0"/>
            <a:r>
              <a:rPr lang="es-ES" noProof="0" dirty="0"/>
              <a:t>#</a:t>
            </a:r>
          </a:p>
        </p:txBody>
      </p:sp>
      <p:sp>
        <p:nvSpPr>
          <p:cNvPr id="52" name="sContent5">
            <a:extLst>
              <a:ext uri="{FF2B5EF4-FFF2-40B4-BE49-F238E27FC236}">
                <a16:creationId xmlns:a16="http://schemas.microsoft.com/office/drawing/2014/main" id="{B4630428-4D88-4677-BC84-2D95652F7F73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643036" y="4218075"/>
            <a:ext cx="4707764" cy="572400"/>
          </a:xfrm>
          <a:noFill/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53" name="sNumber5">
            <a:extLst>
              <a:ext uri="{FF2B5EF4-FFF2-40B4-BE49-F238E27FC236}">
                <a16:creationId xmlns:a16="http://schemas.microsoft.com/office/drawing/2014/main" id="{90A55BC5-DC47-4DC4-8353-175D7CCC99A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184043" y="3923434"/>
            <a:ext cx="360000" cy="3600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vert="horz" wrap="none" lIns="0" tIns="0" rIns="0" bIns="0" rtlCol="0" anchor="ctr" anchorCtr="1">
            <a:noAutofit/>
          </a:bodyPr>
          <a:lstStyle>
            <a:lvl1pPr>
              <a:defRPr lang="es-ES" sz="1800" b="1" noProof="0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</a:lstStyle>
          <a:p>
            <a:pPr lvl="0"/>
            <a:r>
              <a:rPr lang="es-ES" noProof="0" dirty="0"/>
              <a:t>#</a:t>
            </a:r>
          </a:p>
        </p:txBody>
      </p:sp>
      <p:sp>
        <p:nvSpPr>
          <p:cNvPr id="54" name="sContent3">
            <a:extLst>
              <a:ext uri="{FF2B5EF4-FFF2-40B4-BE49-F238E27FC236}">
                <a16:creationId xmlns:a16="http://schemas.microsoft.com/office/drawing/2014/main" id="{CC77336F-3B27-40A2-9F30-5EFA171E351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643036" y="3094939"/>
            <a:ext cx="4707764" cy="572400"/>
          </a:xfrm>
          <a:noFill/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55" name="sNumber3">
            <a:extLst>
              <a:ext uri="{FF2B5EF4-FFF2-40B4-BE49-F238E27FC236}">
                <a16:creationId xmlns:a16="http://schemas.microsoft.com/office/drawing/2014/main" id="{825EE235-80C5-4B34-B0F1-C488A733698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171618" y="2811550"/>
            <a:ext cx="360000" cy="3600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vert="horz" wrap="none" lIns="0" tIns="0" rIns="0" bIns="0" rtlCol="0" anchor="ctr" anchorCtr="1">
            <a:noAutofit/>
          </a:bodyPr>
          <a:lstStyle>
            <a:lvl1pPr>
              <a:defRPr lang="es-ES" sz="1800" b="1" noProof="0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</a:lstStyle>
          <a:p>
            <a:pPr lvl="0"/>
            <a:r>
              <a:rPr lang="es-ES" noProof="0" dirty="0"/>
              <a:t>#</a:t>
            </a:r>
          </a:p>
        </p:txBody>
      </p:sp>
      <p:sp>
        <p:nvSpPr>
          <p:cNvPr id="56" name="sContent1">
            <a:extLst>
              <a:ext uri="{FF2B5EF4-FFF2-40B4-BE49-F238E27FC236}">
                <a16:creationId xmlns:a16="http://schemas.microsoft.com/office/drawing/2014/main" id="{B0F77F58-5D9A-4EBF-9C72-15F9F0045D1E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643036" y="1964453"/>
            <a:ext cx="4707764" cy="572400"/>
          </a:xfrm>
          <a:noFill/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57" name="sHeading1">
            <a:extLst>
              <a:ext uri="{FF2B5EF4-FFF2-40B4-BE49-F238E27FC236}">
                <a16:creationId xmlns:a16="http://schemas.microsoft.com/office/drawing/2014/main" id="{110A7B55-804C-48B8-A624-FC6426F285D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6643036" y="1718655"/>
            <a:ext cx="4707764" cy="243314"/>
          </a:xfrm>
        </p:spPr>
        <p:txBody>
          <a:bodyPr tIns="0" anchor="t" anchorCtr="0">
            <a:noAutofit/>
          </a:bodyPr>
          <a:lstStyle>
            <a:lvl1pPr algn="l">
              <a:buNone/>
              <a:defRPr sz="1600" b="1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58" name="sNumber1">
            <a:extLst>
              <a:ext uri="{FF2B5EF4-FFF2-40B4-BE49-F238E27FC236}">
                <a16:creationId xmlns:a16="http://schemas.microsoft.com/office/drawing/2014/main" id="{D4122ED8-0B71-4FDD-8FF1-6B40432E380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177829" y="1668390"/>
            <a:ext cx="360000" cy="3636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vert="horz" wrap="none" lIns="0" tIns="0" rIns="0" bIns="0" rtlCol="0" anchor="ctr" anchorCtr="1">
            <a:noAutofit/>
          </a:bodyPr>
          <a:lstStyle>
            <a:lvl1pPr>
              <a:defRPr lang="es-ES" sz="1800" b="1" noProof="0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</a:lstStyle>
          <a:p>
            <a:pPr lvl="0"/>
            <a:r>
              <a:rPr lang="es-ES" noProof="0" dirty="0"/>
              <a:t>#</a:t>
            </a:r>
          </a:p>
        </p:txBody>
      </p:sp>
      <p:sp>
        <p:nvSpPr>
          <p:cNvPr id="60" name="sHeading1">
            <a:extLst>
              <a:ext uri="{FF2B5EF4-FFF2-40B4-BE49-F238E27FC236}">
                <a16:creationId xmlns:a16="http://schemas.microsoft.com/office/drawing/2014/main" id="{E451D656-8640-482F-8360-B1C0718891A2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643036" y="2848279"/>
            <a:ext cx="4707764" cy="243314"/>
          </a:xfrm>
        </p:spPr>
        <p:txBody>
          <a:bodyPr tIns="0" anchor="t" anchorCtr="0">
            <a:noAutofit/>
          </a:bodyPr>
          <a:lstStyle>
            <a:lvl1pPr algn="l">
              <a:buNone/>
              <a:defRPr sz="1600" b="1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62" name="sHeading1">
            <a:extLst>
              <a:ext uri="{FF2B5EF4-FFF2-40B4-BE49-F238E27FC236}">
                <a16:creationId xmlns:a16="http://schemas.microsoft.com/office/drawing/2014/main" id="{D42D3186-C10A-49A7-BEDC-6F96BDE5160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6643036" y="3971351"/>
            <a:ext cx="4707764" cy="243314"/>
          </a:xfrm>
        </p:spPr>
        <p:txBody>
          <a:bodyPr tIns="0" anchor="t" anchorCtr="0">
            <a:noAutofit/>
          </a:bodyPr>
          <a:lstStyle>
            <a:lvl1pPr algn="l">
              <a:buNone/>
              <a:defRPr sz="1600" b="1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64" name="sHeading1">
            <a:extLst>
              <a:ext uri="{FF2B5EF4-FFF2-40B4-BE49-F238E27FC236}">
                <a16:creationId xmlns:a16="http://schemas.microsoft.com/office/drawing/2014/main" id="{ABBE2C66-9780-43EC-AF35-3DBCA7A664B6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643036" y="5096004"/>
            <a:ext cx="4707764" cy="243314"/>
          </a:xfrm>
        </p:spPr>
        <p:txBody>
          <a:bodyPr tIns="0" anchor="t" anchorCtr="0">
            <a:noAutofit/>
          </a:bodyPr>
          <a:lstStyle>
            <a:lvl1pPr algn="l">
              <a:buNone/>
              <a:defRPr sz="1600" b="1">
                <a:solidFill>
                  <a:schemeClr val="accent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</p:spTree>
    <p:extLst>
      <p:ext uri="{BB962C8B-B14F-4D97-AF65-F5344CB8AC3E}">
        <p14:creationId xmlns:p14="http://schemas.microsoft.com/office/powerpoint/2010/main" val="3536240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  <p15:guide id="2" pos="7160" userDrawn="1">
          <p15:clr>
            <a:srgbClr val="FBAE40"/>
          </p15:clr>
        </p15:guide>
        <p15:guide id="3" orient="horz" pos="1071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jas gri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0D5A68-64F6-43F4-9ADD-7F94ACB70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686238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título</a:t>
            </a:r>
          </a:p>
        </p:txBody>
      </p:sp>
      <p:sp>
        <p:nvSpPr>
          <p:cNvPr id="33" name="sArrow3">
            <a:extLst>
              <a:ext uri="{FF2B5EF4-FFF2-40B4-BE49-F238E27FC236}">
                <a16:creationId xmlns:a16="http://schemas.microsoft.com/office/drawing/2014/main" id="{1E1D3F0F-6E2A-4538-A084-DCB84C32DC0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974589" y="5386649"/>
            <a:ext cx="230400" cy="1903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pPr lvl="0"/>
            <a:r>
              <a:rPr lang="es-ES" noProof="0"/>
              <a:t> </a:t>
            </a:r>
          </a:p>
        </p:txBody>
      </p:sp>
      <p:sp>
        <p:nvSpPr>
          <p:cNvPr id="35" name="sContent5">
            <a:extLst>
              <a:ext uri="{FF2B5EF4-FFF2-40B4-BE49-F238E27FC236}">
                <a16:creationId xmlns:a16="http://schemas.microsoft.com/office/drawing/2014/main" id="{BF015D7E-2884-4430-BEAB-035672ADBDF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9788" y="5050533"/>
            <a:ext cx="5076000" cy="857771"/>
          </a:xfr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36" name="sHeading5">
            <a:extLst>
              <a:ext uri="{FF2B5EF4-FFF2-40B4-BE49-F238E27FC236}">
                <a16:creationId xmlns:a16="http://schemas.microsoft.com/office/drawing/2014/main" id="{5F991519-C0EA-44D9-82AB-5368445EA01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9788" y="4734020"/>
            <a:ext cx="5076000" cy="314925"/>
          </a:xfrm>
          <a:solidFill>
            <a:schemeClr val="bg1">
              <a:lumMod val="95000"/>
            </a:schemeClr>
          </a:solidFill>
        </p:spPr>
        <p:txBody>
          <a:bodyPr wrap="none" lIns="72000" tIns="0" rIns="0" bIns="0" anchor="ctr" anchorCtr="0">
            <a:noAutofit/>
          </a:bodyPr>
          <a:lstStyle>
            <a:lvl1pPr algn="l">
              <a:buNone/>
              <a:defRPr sz="1600" b="1">
                <a:solidFill>
                  <a:schemeClr val="tx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39" name="sArrow2">
            <a:extLst>
              <a:ext uri="{FF2B5EF4-FFF2-40B4-BE49-F238E27FC236}">
                <a16:creationId xmlns:a16="http://schemas.microsoft.com/office/drawing/2014/main" id="{D8997426-0D80-444E-99AD-B7E49CC7461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974589" y="3859093"/>
            <a:ext cx="230400" cy="1903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pPr lvl="0"/>
            <a:r>
              <a:rPr lang="es-ES" noProof="0"/>
              <a:t> </a:t>
            </a:r>
          </a:p>
        </p:txBody>
      </p:sp>
      <p:sp>
        <p:nvSpPr>
          <p:cNvPr id="40" name="sContent3">
            <a:extLst>
              <a:ext uri="{FF2B5EF4-FFF2-40B4-BE49-F238E27FC236}">
                <a16:creationId xmlns:a16="http://schemas.microsoft.com/office/drawing/2014/main" id="{6D2555CE-05E9-4809-903D-189ABB501C7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9788" y="3525358"/>
            <a:ext cx="5076000" cy="857771"/>
          </a:xfr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41" name="sHeading3">
            <a:extLst>
              <a:ext uri="{FF2B5EF4-FFF2-40B4-BE49-F238E27FC236}">
                <a16:creationId xmlns:a16="http://schemas.microsoft.com/office/drawing/2014/main" id="{BAD92416-7008-4456-AC6F-778CC66D529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9788" y="3205671"/>
            <a:ext cx="5076000" cy="314925"/>
          </a:xfrm>
          <a:solidFill>
            <a:schemeClr val="bg1">
              <a:lumMod val="95000"/>
            </a:schemeClr>
          </a:solidFill>
        </p:spPr>
        <p:txBody>
          <a:bodyPr wrap="none" lIns="72000" tIns="0" rIns="0" bIns="0" anchor="ctr" anchorCtr="0">
            <a:noAutofit/>
          </a:bodyPr>
          <a:lstStyle>
            <a:lvl1pPr algn="l">
              <a:buNone/>
              <a:defRPr sz="1600" b="1">
                <a:solidFill>
                  <a:schemeClr val="tx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44" name="sArrow1">
            <a:extLst>
              <a:ext uri="{FF2B5EF4-FFF2-40B4-BE49-F238E27FC236}">
                <a16:creationId xmlns:a16="http://schemas.microsoft.com/office/drawing/2014/main" id="{D730F56A-FD8F-43F6-A16B-159C480FFF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980800" y="2364654"/>
            <a:ext cx="230400" cy="1903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pPr lvl="0"/>
            <a:r>
              <a:rPr lang="es-ES" noProof="0"/>
              <a:t> </a:t>
            </a:r>
          </a:p>
        </p:txBody>
      </p:sp>
      <p:sp>
        <p:nvSpPr>
          <p:cNvPr id="45" name="sContent1">
            <a:extLst>
              <a:ext uri="{FF2B5EF4-FFF2-40B4-BE49-F238E27FC236}">
                <a16:creationId xmlns:a16="http://schemas.microsoft.com/office/drawing/2014/main" id="{FC206BA9-5958-45DF-844A-AE0F653150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9788" y="2030820"/>
            <a:ext cx="5076000" cy="857968"/>
          </a:xfr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46" name="sHeading1">
            <a:extLst>
              <a:ext uri="{FF2B5EF4-FFF2-40B4-BE49-F238E27FC236}">
                <a16:creationId xmlns:a16="http://schemas.microsoft.com/office/drawing/2014/main" id="{0C1E17B2-4F4F-4C08-98F5-3D99013B26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9788" y="1714501"/>
            <a:ext cx="5076000" cy="314925"/>
          </a:xfrm>
          <a:solidFill>
            <a:schemeClr val="bg1">
              <a:lumMod val="95000"/>
            </a:schemeClr>
          </a:solidFill>
        </p:spPr>
        <p:txBody>
          <a:bodyPr wrap="none" lIns="72000" tIns="0" rIns="0" bIns="0" anchor="ctr" anchorCtr="0">
            <a:noAutofit/>
          </a:bodyPr>
          <a:lstStyle>
            <a:lvl1pPr algn="l">
              <a:buNone/>
              <a:defRPr sz="1600" b="1">
                <a:solidFill>
                  <a:schemeClr val="tx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59" name="sContent5">
            <a:extLst>
              <a:ext uri="{FF2B5EF4-FFF2-40B4-BE49-F238E27FC236}">
                <a16:creationId xmlns:a16="http://schemas.microsoft.com/office/drawing/2014/main" id="{DDDB735D-6237-47CD-B405-9058D53F113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274800" y="5050533"/>
            <a:ext cx="5076000" cy="857771"/>
          </a:xfr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61" name="sHeading5">
            <a:extLst>
              <a:ext uri="{FF2B5EF4-FFF2-40B4-BE49-F238E27FC236}">
                <a16:creationId xmlns:a16="http://schemas.microsoft.com/office/drawing/2014/main" id="{A83A067F-B570-410B-A2CA-8F7F50B73EC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74800" y="4734020"/>
            <a:ext cx="5076000" cy="314925"/>
          </a:xfrm>
          <a:solidFill>
            <a:schemeClr val="bg1">
              <a:lumMod val="95000"/>
            </a:schemeClr>
          </a:solidFill>
        </p:spPr>
        <p:txBody>
          <a:bodyPr wrap="none" lIns="72000" tIns="0" rIns="0" bIns="0" anchor="ctr" anchorCtr="0">
            <a:noAutofit/>
          </a:bodyPr>
          <a:lstStyle>
            <a:lvl1pPr algn="l">
              <a:buNone/>
              <a:defRPr sz="1600" b="1">
                <a:solidFill>
                  <a:schemeClr val="tx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63" name="sContent3">
            <a:extLst>
              <a:ext uri="{FF2B5EF4-FFF2-40B4-BE49-F238E27FC236}">
                <a16:creationId xmlns:a16="http://schemas.microsoft.com/office/drawing/2014/main" id="{F6265048-8806-46F1-9A8D-799EC39904A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74800" y="3525358"/>
            <a:ext cx="5076000" cy="857771"/>
          </a:xfr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65" name="sHeading3">
            <a:extLst>
              <a:ext uri="{FF2B5EF4-FFF2-40B4-BE49-F238E27FC236}">
                <a16:creationId xmlns:a16="http://schemas.microsoft.com/office/drawing/2014/main" id="{89016DFE-C311-4B51-B0CA-E9BD0822090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274800" y="3205671"/>
            <a:ext cx="5076000" cy="314925"/>
          </a:xfrm>
          <a:solidFill>
            <a:schemeClr val="bg1">
              <a:lumMod val="95000"/>
            </a:schemeClr>
          </a:solidFill>
        </p:spPr>
        <p:txBody>
          <a:bodyPr wrap="none" lIns="72000" tIns="0" rIns="0" bIns="0" anchor="ctr" anchorCtr="0">
            <a:noAutofit/>
          </a:bodyPr>
          <a:lstStyle>
            <a:lvl1pPr algn="l">
              <a:buNone/>
              <a:defRPr sz="1600" b="1">
                <a:solidFill>
                  <a:schemeClr val="tx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66" name="sContent1">
            <a:extLst>
              <a:ext uri="{FF2B5EF4-FFF2-40B4-BE49-F238E27FC236}">
                <a16:creationId xmlns:a16="http://schemas.microsoft.com/office/drawing/2014/main" id="{30FB36E4-9C2D-4D0B-B938-D2F3A978E8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274800" y="2030820"/>
            <a:ext cx="5076000" cy="857968"/>
          </a:xfr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67" name="sHeading1">
            <a:extLst>
              <a:ext uri="{FF2B5EF4-FFF2-40B4-BE49-F238E27FC236}">
                <a16:creationId xmlns:a16="http://schemas.microsoft.com/office/drawing/2014/main" id="{117F0163-4021-4A0B-A709-1738F104DD95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274800" y="1714501"/>
            <a:ext cx="5076000" cy="314925"/>
          </a:xfrm>
          <a:solidFill>
            <a:schemeClr val="bg1">
              <a:lumMod val="95000"/>
            </a:schemeClr>
          </a:solidFill>
        </p:spPr>
        <p:txBody>
          <a:bodyPr wrap="none" lIns="72000" tIns="0" rIns="0" bIns="0" anchor="ctr" anchorCtr="0">
            <a:noAutofit/>
          </a:bodyPr>
          <a:lstStyle>
            <a:lvl1pPr algn="l">
              <a:buNone/>
              <a:defRPr sz="1600" b="1">
                <a:solidFill>
                  <a:schemeClr val="tx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</p:spTree>
    <p:extLst>
      <p:ext uri="{BB962C8B-B14F-4D97-AF65-F5344CB8AC3E}">
        <p14:creationId xmlns:p14="http://schemas.microsoft.com/office/powerpoint/2010/main" val="1163387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107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65A4C-EBCB-439A-ADB3-C0B13D35A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686238"/>
          </a:xfrm>
        </p:spPr>
        <p:txBody>
          <a:bodyPr anchor="t" anchorCtr="0"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A04BC-0B9B-4F37-958D-4706BEFE2B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800" y="1980000"/>
            <a:ext cx="10512000" cy="3933438"/>
          </a:xfrm>
        </p:spPr>
        <p:txBody>
          <a:bodyPr lIns="0">
            <a:noAutofit/>
          </a:bodyPr>
          <a:lstStyle>
            <a:lvl1pPr>
              <a:defRPr>
                <a:latin typeface="GCO" pitchFamily="2" charset="0"/>
                <a:ea typeface="GCO" pitchFamily="2" charset="0"/>
              </a:defRPr>
            </a:lvl1pPr>
            <a:lvl2pPr>
              <a:defRPr>
                <a:latin typeface="+mn-lt"/>
                <a:ea typeface="Catalana" panose="01000000000000000000" pitchFamily="50" charset="0"/>
              </a:defRPr>
            </a:lvl2pPr>
            <a:lvl3pPr>
              <a:defRPr>
                <a:latin typeface="+mn-lt"/>
                <a:ea typeface="Catalana" panose="01000000000000000000" pitchFamily="50" charset="0"/>
              </a:defRPr>
            </a:lvl3pPr>
            <a:lvl4pPr>
              <a:defRPr>
                <a:latin typeface="+mn-lt"/>
                <a:ea typeface="Catalana" panose="01000000000000000000" pitchFamily="50" charset="0"/>
              </a:defRPr>
            </a:lvl4pPr>
            <a:lvl5pPr>
              <a:defRPr>
                <a:latin typeface="+mn-lt"/>
                <a:ea typeface="Catalana" panose="01000000000000000000" pitchFamily="50" charset="0"/>
              </a:defRPr>
            </a:lvl5pPr>
          </a:lstStyle>
          <a:p>
            <a:pPr lvl="0">
              <a:spcAft>
                <a:spcPts val="600"/>
              </a:spcAft>
            </a:pPr>
            <a:r>
              <a:rPr lang="es-ES" noProof="0" dirty="0"/>
              <a:t>Haga clic para agregar texto o seleccione los iconos para otras opciones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558F04C-BEC5-CDD4-6D4D-83ADBFC21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59778" y="6487200"/>
            <a:ext cx="432222" cy="1404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38409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jas grises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0D5A68-64F6-43F4-9ADD-7F94ACB70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  <a:endParaRPr lang="es-ES" dirty="0"/>
          </a:p>
        </p:txBody>
      </p:sp>
      <p:sp>
        <p:nvSpPr>
          <p:cNvPr id="19" name="sImage1">
            <a:extLst>
              <a:ext uri="{FF2B5EF4-FFF2-40B4-BE49-F238E27FC236}">
                <a16:creationId xmlns:a16="http://schemas.microsoft.com/office/drawing/2014/main" id="{CB1E2C20-3DAF-4173-95EF-AEF54641D0B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274800" y="1714501"/>
            <a:ext cx="5077413" cy="2668628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endParaRPr lang="en-GB"/>
          </a:p>
        </p:txBody>
      </p:sp>
      <p:sp>
        <p:nvSpPr>
          <p:cNvPr id="58" name="sContent5">
            <a:extLst>
              <a:ext uri="{FF2B5EF4-FFF2-40B4-BE49-F238E27FC236}">
                <a16:creationId xmlns:a16="http://schemas.microsoft.com/office/drawing/2014/main" id="{18E3AD8F-CC0E-4A75-8070-AD8E7F29C78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9788" y="5050533"/>
            <a:ext cx="5076000" cy="857771"/>
          </a:xfr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59" name="sHeading5">
            <a:extLst>
              <a:ext uri="{FF2B5EF4-FFF2-40B4-BE49-F238E27FC236}">
                <a16:creationId xmlns:a16="http://schemas.microsoft.com/office/drawing/2014/main" id="{C45C8A20-B836-4D87-9F6D-019D83D75F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39788" y="4734020"/>
            <a:ext cx="5076000" cy="314925"/>
          </a:xfrm>
          <a:solidFill>
            <a:schemeClr val="bg1">
              <a:lumMod val="95000"/>
            </a:schemeClr>
          </a:solidFill>
        </p:spPr>
        <p:txBody>
          <a:bodyPr wrap="none" lIns="72000" tIns="0" rIns="0" bIns="0" anchor="ctr" anchorCtr="0">
            <a:noAutofit/>
          </a:bodyPr>
          <a:lstStyle>
            <a:lvl1pPr algn="l">
              <a:buNone/>
              <a:defRPr sz="1600" b="1">
                <a:solidFill>
                  <a:schemeClr val="tx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60" name="sContent3">
            <a:extLst>
              <a:ext uri="{FF2B5EF4-FFF2-40B4-BE49-F238E27FC236}">
                <a16:creationId xmlns:a16="http://schemas.microsoft.com/office/drawing/2014/main" id="{B17D1AD0-6107-4CF4-97E4-ECDCD4B1438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9788" y="3525358"/>
            <a:ext cx="5076000" cy="857771"/>
          </a:xfr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61" name="sHeading3">
            <a:extLst>
              <a:ext uri="{FF2B5EF4-FFF2-40B4-BE49-F238E27FC236}">
                <a16:creationId xmlns:a16="http://schemas.microsoft.com/office/drawing/2014/main" id="{589B1722-22D7-4E40-B4E2-9CB2B03962E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9788" y="3205671"/>
            <a:ext cx="5076000" cy="314925"/>
          </a:xfrm>
          <a:solidFill>
            <a:schemeClr val="bg1">
              <a:lumMod val="95000"/>
            </a:schemeClr>
          </a:solidFill>
        </p:spPr>
        <p:txBody>
          <a:bodyPr wrap="none" lIns="72000" tIns="0" rIns="0" bIns="0" anchor="ctr" anchorCtr="0">
            <a:noAutofit/>
          </a:bodyPr>
          <a:lstStyle>
            <a:lvl1pPr algn="l">
              <a:buNone/>
              <a:defRPr sz="1600" b="1">
                <a:solidFill>
                  <a:schemeClr val="tx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62" name="sContent1">
            <a:extLst>
              <a:ext uri="{FF2B5EF4-FFF2-40B4-BE49-F238E27FC236}">
                <a16:creationId xmlns:a16="http://schemas.microsoft.com/office/drawing/2014/main" id="{569C08BF-1E4B-42E2-B7B0-C2C6A2F8B0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9788" y="2030820"/>
            <a:ext cx="5076000" cy="857968"/>
          </a:xfr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63" name="sHeading1">
            <a:extLst>
              <a:ext uri="{FF2B5EF4-FFF2-40B4-BE49-F238E27FC236}">
                <a16:creationId xmlns:a16="http://schemas.microsoft.com/office/drawing/2014/main" id="{99996C8F-DC11-4F79-BD3B-43415DF946E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9788" y="1714501"/>
            <a:ext cx="5076000" cy="314925"/>
          </a:xfrm>
          <a:solidFill>
            <a:schemeClr val="bg1">
              <a:lumMod val="95000"/>
            </a:schemeClr>
          </a:solidFill>
        </p:spPr>
        <p:txBody>
          <a:bodyPr wrap="none" lIns="72000" tIns="0" rIns="0" bIns="0" anchor="ctr" anchorCtr="0">
            <a:noAutofit/>
          </a:bodyPr>
          <a:lstStyle>
            <a:lvl1pPr algn="l">
              <a:buNone/>
              <a:defRPr sz="1600" b="1">
                <a:solidFill>
                  <a:schemeClr val="tx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64" name="sContent5">
            <a:extLst>
              <a:ext uri="{FF2B5EF4-FFF2-40B4-BE49-F238E27FC236}">
                <a16:creationId xmlns:a16="http://schemas.microsoft.com/office/drawing/2014/main" id="{40A4F5C6-7D3D-4454-9CAE-891E477C4EE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274800" y="5050533"/>
            <a:ext cx="5076000" cy="857771"/>
          </a:xfr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t" anchorCtr="0">
            <a:noAutofit/>
          </a:bodyPr>
          <a:lstStyle>
            <a:lvl1pPr algn="l">
              <a:lnSpc>
                <a:spcPct val="120000"/>
              </a:lnSpc>
              <a:buNone/>
              <a:defRPr sz="1600">
                <a:latin typeface="GCO" pitchFamily="2" charset="0"/>
                <a:ea typeface="GCO" pitchFamily="2" charset="0"/>
              </a:defRPr>
            </a:lvl1pPr>
            <a:lvl2pPr marL="0" indent="0" algn="l">
              <a:lnSpc>
                <a:spcPct val="120000"/>
              </a:lnSpc>
              <a:buNone/>
              <a:defRPr sz="1600">
                <a:latin typeface="+mj-lt"/>
              </a:defRPr>
            </a:lvl2pPr>
            <a:lvl3pPr algn="l">
              <a:lnSpc>
                <a:spcPct val="120000"/>
              </a:lnSpc>
              <a:buNone/>
              <a:defRPr sz="1600">
                <a:latin typeface="+mj-lt"/>
              </a:defRPr>
            </a:lvl3pPr>
            <a:lvl4pPr marL="0" indent="0" algn="l">
              <a:lnSpc>
                <a:spcPct val="120000"/>
              </a:lnSpc>
              <a:buNone/>
              <a:defRPr sz="1600">
                <a:latin typeface="+mj-lt"/>
              </a:defRPr>
            </a:lvl4pPr>
            <a:lvl5pPr algn="l">
              <a:lnSpc>
                <a:spcPct val="120000"/>
              </a:lnSpc>
              <a:buNone/>
              <a:defRPr sz="1600">
                <a:latin typeface="+mj-lt"/>
              </a:defRPr>
            </a:lvl5pPr>
          </a:lstStyle>
          <a:p>
            <a:pPr lvl="0"/>
            <a:r>
              <a:rPr lang="es-ES" noProof="0" dirty="0"/>
              <a:t>Haga clic para agregar texto</a:t>
            </a:r>
          </a:p>
        </p:txBody>
      </p:sp>
      <p:sp>
        <p:nvSpPr>
          <p:cNvPr id="65" name="sHeading5">
            <a:extLst>
              <a:ext uri="{FF2B5EF4-FFF2-40B4-BE49-F238E27FC236}">
                <a16:creationId xmlns:a16="http://schemas.microsoft.com/office/drawing/2014/main" id="{52C4FFAB-C009-49FC-90F1-CDF27BA8BF9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74800" y="4734020"/>
            <a:ext cx="5076000" cy="314925"/>
          </a:xfrm>
          <a:solidFill>
            <a:schemeClr val="bg1">
              <a:lumMod val="95000"/>
            </a:schemeClr>
          </a:solidFill>
        </p:spPr>
        <p:txBody>
          <a:bodyPr wrap="none" lIns="72000" tIns="0" rIns="0" bIns="0" anchor="ctr" anchorCtr="0">
            <a:noAutofit/>
          </a:bodyPr>
          <a:lstStyle>
            <a:lvl1pPr algn="l">
              <a:buNone/>
              <a:defRPr sz="1600" b="1">
                <a:solidFill>
                  <a:schemeClr val="tx1"/>
                </a:solidFill>
                <a:latin typeface="GCO" pitchFamily="2" charset="0"/>
                <a:ea typeface="GCO" pitchFamily="2" charset="0"/>
              </a:defRPr>
            </a:lvl1pPr>
            <a:lvl2pPr marL="0" indent="0">
              <a:buNone/>
              <a:defRPr sz="2000"/>
            </a:lvl2pPr>
            <a:lvl3pPr>
              <a:buNone/>
              <a:defRPr sz="2000"/>
            </a:lvl3pPr>
            <a:lvl4pPr marL="0" indent="0">
              <a:buNone/>
              <a:defRPr sz="2000"/>
            </a:lvl4pPr>
            <a:lvl5pPr>
              <a:buNone/>
              <a:defRPr sz="2000"/>
            </a:lvl5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</p:spTree>
    <p:extLst>
      <p:ext uri="{BB962C8B-B14F-4D97-AF65-F5344CB8AC3E}">
        <p14:creationId xmlns:p14="http://schemas.microsoft.com/office/powerpoint/2010/main" val="3522955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798E9-F47A-46A5-AD46-552FC42A0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A710-B57D-4923-8C56-A64268EB65F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91107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rac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2EB80AD8-EF2C-483A-8E21-A291A04AC449}"/>
              </a:ext>
            </a:extLst>
          </p:cNvPr>
          <p:cNvSpPr txBox="1">
            <a:spLocks/>
          </p:cNvSpPr>
          <p:nvPr userDrawn="1"/>
        </p:nvSpPr>
        <p:spPr>
          <a:xfrm>
            <a:off x="4513608" y="3301057"/>
            <a:ext cx="3188119" cy="352061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ca-ES" sz="2400" b="1" kern="12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_tradnl" sz="2800">
                <a:latin typeface="GCO" pitchFamily="2" charset="0"/>
                <a:ea typeface="GCO" pitchFamily="2" charset="0"/>
              </a:rPr>
              <a:t>Gracias </a:t>
            </a:r>
          </a:p>
        </p:txBody>
      </p:sp>
    </p:spTree>
    <p:extLst>
      <p:ext uri="{BB962C8B-B14F-4D97-AF65-F5344CB8AC3E}">
        <p14:creationId xmlns:p14="http://schemas.microsoft.com/office/powerpoint/2010/main" val="255388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A04BC-0B9B-4F37-958D-4706BEFE2B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800" y="1692998"/>
            <a:ext cx="10512000" cy="4220440"/>
          </a:xfrm>
        </p:spPr>
        <p:txBody>
          <a:bodyPr lIns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lang="es-ES" sz="1800" kern="1200" noProof="0" dirty="0" smtClean="0">
                <a:solidFill>
                  <a:srgbClr val="000000"/>
                </a:solidFill>
                <a:latin typeface="GCO" pitchFamily="2" charset="0"/>
                <a:ea typeface="GCO" pitchFamily="2" charset="0"/>
                <a:cs typeface="+mn-cs"/>
              </a:defRPr>
            </a:lvl1pPr>
            <a:lvl2pPr marL="630238" indent="-284163">
              <a:buClrTx/>
              <a:defRPr lang="es-ES" sz="1800" kern="1200" noProof="0" dirty="0" smtClean="0">
                <a:solidFill>
                  <a:srgbClr val="000000"/>
                </a:solidFill>
                <a:latin typeface="GCO" pitchFamily="2" charset="0"/>
                <a:ea typeface="GCO" pitchFamily="2" charset="0"/>
                <a:cs typeface="+mn-cs"/>
              </a:defRPr>
            </a:lvl2pPr>
            <a:lvl3pPr marL="1030288" indent="-284163">
              <a:buClrTx/>
              <a:defRPr sz="1600">
                <a:solidFill>
                  <a:srgbClr val="000000"/>
                </a:solidFill>
                <a:latin typeface="GCO" pitchFamily="2" charset="0"/>
                <a:ea typeface="GCO" pitchFamily="2" charset="0"/>
              </a:defRPr>
            </a:lvl3pPr>
            <a:lvl4pPr marL="1339850" indent="-228600">
              <a:buClrTx/>
              <a:defRPr sz="1600">
                <a:solidFill>
                  <a:srgbClr val="000000"/>
                </a:solidFill>
                <a:latin typeface="GCO" pitchFamily="2" charset="0"/>
                <a:ea typeface="GCO" pitchFamily="2" charset="0"/>
              </a:defRPr>
            </a:lvl4pPr>
            <a:lvl5pPr marL="1643063" indent="-228600">
              <a:buClrTx/>
              <a:defRPr sz="1600">
                <a:solidFill>
                  <a:srgbClr val="000000"/>
                </a:solidFill>
                <a:latin typeface="GCO" pitchFamily="2" charset="0"/>
                <a:ea typeface="GCO" pitchFamily="2" charset="0"/>
              </a:defRPr>
            </a:lvl5pPr>
          </a:lstStyle>
          <a:p>
            <a:pPr lvl="0"/>
            <a:r>
              <a:rPr lang="es-ES" noProof="0" dirty="0"/>
              <a:t>Haga clic para modificar los estilos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  <a:p>
            <a:pPr lvl="0"/>
            <a:endParaRPr lang="es-ES" noProof="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A88E030-7C68-4DE6-B1DF-804B5AAC8885}"/>
              </a:ext>
            </a:extLst>
          </p:cNvPr>
          <p:cNvSpPr txBox="1"/>
          <p:nvPr userDrawn="1"/>
        </p:nvSpPr>
        <p:spPr>
          <a:xfrm>
            <a:off x="838800" y="720000"/>
            <a:ext cx="1244251" cy="42684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lang="ca-ES" sz="2400" b="1" dirty="0">
                <a:solidFill>
                  <a:srgbClr val="000000"/>
                </a:solidFill>
                <a:latin typeface="+mj-lt"/>
                <a:ea typeface="Catalana" panose="01000000000000000000" pitchFamily="50" charset="0"/>
                <a:cs typeface="+mj-cs"/>
              </a:defRPr>
            </a:lvl1pPr>
          </a:lstStyle>
          <a:p>
            <a:pPr lvl="0"/>
            <a:r>
              <a:rPr lang="es-ES" dirty="0">
                <a:latin typeface="GCO" pitchFamily="2" charset="0"/>
                <a:ea typeface="GCO" pitchFamily="2" charset="0"/>
              </a:rPr>
              <a:t>Agenda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EC2B457-1CAB-DBC8-35FB-C489F894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59778" y="6487200"/>
            <a:ext cx="432222" cy="1404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18595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con 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65A4C-EBCB-439A-ADB3-C0B13D35A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686238"/>
          </a:xfrm>
        </p:spPr>
        <p:txBody>
          <a:bodyPr anchor="t" anchorCtr="0"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A04BC-0B9B-4F37-958D-4706BEFE2B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800" y="1980000"/>
            <a:ext cx="10512000" cy="3933438"/>
          </a:xfrm>
        </p:spPr>
        <p:txBody>
          <a:bodyPr lIns="0">
            <a:noAutofit/>
          </a:bodyPr>
          <a:lstStyle>
            <a:lvl1pPr>
              <a:defRPr>
                <a:latin typeface="GCO" pitchFamily="2" charset="0"/>
                <a:ea typeface="GCO" pitchFamily="2" charset="0"/>
              </a:defRPr>
            </a:lvl1pPr>
            <a:lvl2pPr>
              <a:defRPr>
                <a:latin typeface="+mn-lt"/>
                <a:ea typeface="Catalana" panose="01000000000000000000" pitchFamily="50" charset="0"/>
              </a:defRPr>
            </a:lvl2pPr>
            <a:lvl3pPr>
              <a:defRPr>
                <a:latin typeface="+mn-lt"/>
                <a:ea typeface="Catalana" panose="01000000000000000000" pitchFamily="50" charset="0"/>
              </a:defRPr>
            </a:lvl3pPr>
            <a:lvl4pPr>
              <a:defRPr>
                <a:latin typeface="+mn-lt"/>
                <a:ea typeface="Catalana" panose="01000000000000000000" pitchFamily="50" charset="0"/>
              </a:defRPr>
            </a:lvl4pPr>
            <a:lvl5pPr>
              <a:defRPr>
                <a:latin typeface="+mn-lt"/>
                <a:ea typeface="Catalana" panose="01000000000000000000" pitchFamily="50" charset="0"/>
              </a:defRPr>
            </a:lvl5pPr>
          </a:lstStyle>
          <a:p>
            <a:pPr lvl="0">
              <a:spcAft>
                <a:spcPts val="600"/>
              </a:spcAft>
            </a:pPr>
            <a:r>
              <a:rPr lang="es-ES" noProof="0" dirty="0"/>
              <a:t>Haga clic para agregar texto o seleccione los iconos para otras opciones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4A32F775-35C1-4FE0-A11C-9709AFBE68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800" y="1435422"/>
            <a:ext cx="10512000" cy="352800"/>
          </a:xfrm>
        </p:spPr>
        <p:txBody>
          <a:bodyPr l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 lang="es-ES" sz="1800" b="1" kern="1200" noProof="0" dirty="0">
                <a:solidFill>
                  <a:srgbClr val="000000"/>
                </a:solidFill>
                <a:latin typeface="GCO" pitchFamily="2" charset="0"/>
                <a:ea typeface="GCO" pitchFamily="2" charset="0"/>
                <a:cs typeface="+mj-cs"/>
              </a:defRPr>
            </a:lvl1pPr>
            <a:lvl2pPr>
              <a:defRPr lang="en-US" sz="1800" smtClean="0">
                <a:latin typeface="+mn-lt"/>
                <a:ea typeface="+mn-ea"/>
              </a:defRPr>
            </a:lvl2pPr>
            <a:lvl3pPr>
              <a:defRPr lang="en-US" sz="1800" smtClean="0">
                <a:latin typeface="+mn-lt"/>
                <a:ea typeface="+mn-ea"/>
              </a:defRPr>
            </a:lvl3pPr>
            <a:lvl4pPr>
              <a:defRPr lang="en-US" smtClean="0">
                <a:latin typeface="+mn-lt"/>
                <a:ea typeface="+mn-ea"/>
              </a:defRPr>
            </a:lvl4pPr>
            <a:lvl5pPr>
              <a:defRPr lang="ca-ES">
                <a:latin typeface="+mn-lt"/>
                <a:ea typeface="+mn-ea"/>
              </a:defRPr>
            </a:lvl5pPr>
          </a:lstStyle>
          <a:p>
            <a:pPr marL="0" lvl="0"/>
            <a:r>
              <a:rPr lang="es-ES" noProof="0" dirty="0"/>
              <a:t>Haga clic para agregar subtítulo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30770-897C-55C1-F6D0-3B1730B0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59778" y="6487200"/>
            <a:ext cx="432222" cy="1404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818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bsección con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83581-2175-4CD5-988F-154549DC81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9600" y="2261588"/>
            <a:ext cx="10504800" cy="859612"/>
          </a:xfrm>
        </p:spPr>
        <p:txBody>
          <a:bodyPr anchor="b"/>
          <a:lstStyle>
            <a:lvl1pPr>
              <a:defRPr sz="2800">
                <a:solidFill>
                  <a:srgbClr val="000000"/>
                </a:solidFill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123BFA-75BF-4FA8-9837-8956B9D701A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800" y="3819600"/>
            <a:ext cx="10515600" cy="1500187"/>
          </a:xfrm>
        </p:spPr>
        <p:txBody>
          <a:bodyPr lIns="0">
            <a:normAutofit/>
          </a:bodyPr>
          <a:lstStyle>
            <a:lvl1pPr marL="0" indent="0">
              <a:spcAft>
                <a:spcPts val="600"/>
              </a:spcAft>
              <a:buNone/>
              <a:defRPr sz="1800">
                <a:solidFill>
                  <a:srgbClr val="000000"/>
                </a:solidFill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noProof="0"/>
              <a:t>Haga clic para agregar texto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602F06-C928-405D-B26C-D849ADE65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298A1F8-E959-4B6F-88EC-C879EC83C75B}"/>
              </a:ext>
            </a:extLst>
          </p:cNvPr>
          <p:cNvSpPr/>
          <p:nvPr userDrawn="1"/>
        </p:nvSpPr>
        <p:spPr>
          <a:xfrm>
            <a:off x="849600" y="3429001"/>
            <a:ext cx="921820" cy="797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97362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ja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6BC7F313-9ACA-4E31-A624-5288D9B037F5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1646237"/>
            <a:ext cx="7056422" cy="4267547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pPr lvl="0">
              <a:spcAft>
                <a:spcPts val="600"/>
              </a:spcAft>
            </a:pPr>
            <a:r>
              <a:rPr lang="es-ES" noProof="0" dirty="0"/>
              <a:t>Haga clic para agregar texto o seleccione los iconos para otras opciones</a:t>
            </a:r>
            <a:endParaRPr lang="es-E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25C33-6D8A-4373-8DA3-3A3C2804D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FB92159F-BC4D-49A9-93FE-56AEF6703CE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53200" y="1646237"/>
            <a:ext cx="3297600" cy="4267548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endParaRPr lang="es-E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EAD6C11-47A9-44BF-ADC8-C76B66860B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691550"/>
          </a:xfrm>
        </p:spPr>
        <p:txBody>
          <a:bodyPr anchor="t" anchorCtr="0"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</p:spTree>
    <p:extLst>
      <p:ext uri="{BB962C8B-B14F-4D97-AF65-F5344CB8AC3E}">
        <p14:creationId xmlns:p14="http://schemas.microsoft.com/office/powerpoint/2010/main" val="14471596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aj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6BC7F313-9ACA-4E31-A624-5288D9B037F5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1646238"/>
            <a:ext cx="5180400" cy="42672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pPr lvl="0">
              <a:spcAft>
                <a:spcPts val="600"/>
              </a:spcAft>
            </a:pPr>
            <a:r>
              <a:rPr lang="es-ES" noProof="0" dirty="0"/>
              <a:t>Haga clic para agregar texto o seleccione los iconos para otras opciones</a:t>
            </a:r>
            <a:endParaRPr lang="es-E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25C33-6D8A-4373-8DA3-3A3C2804D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EAD6C11-47A9-44BF-ADC8-C76B66860B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691200"/>
          </a:xfrm>
        </p:spPr>
        <p:txBody>
          <a:bodyPr anchor="t" anchorCtr="0"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  <p:sp>
        <p:nvSpPr>
          <p:cNvPr id="6" name="Marcador de contenido 15">
            <a:extLst>
              <a:ext uri="{FF2B5EF4-FFF2-40B4-BE49-F238E27FC236}">
                <a16:creationId xmlns:a16="http://schemas.microsoft.com/office/drawing/2014/main" id="{B2E544E5-5E8D-466E-9208-FEFDF210C22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73402" y="1646238"/>
            <a:ext cx="5180400" cy="42672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pPr lvl="0">
              <a:spcAft>
                <a:spcPts val="600"/>
              </a:spcAft>
            </a:pPr>
            <a:r>
              <a:rPr lang="es-ES" noProof="0" dirty="0"/>
              <a:t>Haga clic para agregar texto o seleccione los iconos para otras opciones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0082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aja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E810E-D03A-4BDF-BE3B-D9FF20355AF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7" y="1412341"/>
            <a:ext cx="5180400" cy="665358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B215BE-59E3-420E-9610-6EE7D84C454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0400" y="1412341"/>
            <a:ext cx="5180400" cy="665358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 dirty="0"/>
              <a:t>Haga clic para agregar título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1857FF-4471-4656-A0A0-7A8A07F7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contenido 15">
            <a:extLst>
              <a:ext uri="{FF2B5EF4-FFF2-40B4-BE49-F238E27FC236}">
                <a16:creationId xmlns:a16="http://schemas.microsoft.com/office/drawing/2014/main" id="{22E20544-3EF9-443B-B69F-B149490E677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199" y="2183933"/>
            <a:ext cx="5180400" cy="3729505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pPr lvl="0">
              <a:spcAft>
                <a:spcPts val="600"/>
              </a:spcAft>
            </a:pPr>
            <a:r>
              <a:rPr lang="es-ES" noProof="0" dirty="0"/>
              <a:t>Haga clic para agregar texto o seleccione los iconos para otras opciones</a:t>
            </a:r>
          </a:p>
        </p:txBody>
      </p:sp>
      <p:sp>
        <p:nvSpPr>
          <p:cNvPr id="11" name="Marcador de contenido 15">
            <a:extLst>
              <a:ext uri="{FF2B5EF4-FFF2-40B4-BE49-F238E27FC236}">
                <a16:creationId xmlns:a16="http://schemas.microsoft.com/office/drawing/2014/main" id="{1E47D147-1DB6-43F8-B898-03786C2D5AB4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70400" y="2183933"/>
            <a:ext cx="5180400" cy="3729505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pPr lvl="0">
              <a:spcAft>
                <a:spcPts val="600"/>
              </a:spcAft>
            </a:pPr>
            <a:r>
              <a:rPr lang="es-ES" noProof="0" dirty="0"/>
              <a:t>Haga clic para agregar texto o seleccione los iconos para otras opciones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DB1C287-0C01-407B-948B-F75C62CAFB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583699"/>
          </a:xfrm>
        </p:spPr>
        <p:txBody>
          <a:bodyPr anchor="t" anchorCtr="0"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</p:spTree>
    <p:extLst>
      <p:ext uri="{BB962C8B-B14F-4D97-AF65-F5344CB8AC3E}">
        <p14:creationId xmlns:p14="http://schemas.microsoft.com/office/powerpoint/2010/main" val="4056392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ajas grises con lín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E810E-D03A-4BDF-BE3B-D9FF20355AF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9" y="2827862"/>
            <a:ext cx="4629600" cy="5544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B215BE-59E3-420E-9610-6EE7D84C454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714630" y="2827862"/>
            <a:ext cx="4640757" cy="554398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 b="1">
                <a:latin typeface="GCO" pitchFamily="2" charset="0"/>
                <a:ea typeface="GCO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Haga clic para agregar título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1857FF-4471-4656-A0A0-7A8A07F7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contenido 15">
            <a:extLst>
              <a:ext uri="{FF2B5EF4-FFF2-40B4-BE49-F238E27FC236}">
                <a16:creationId xmlns:a16="http://schemas.microsoft.com/office/drawing/2014/main" id="{22E20544-3EF9-443B-B69F-B149490E677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12662"/>
            <a:ext cx="4637399" cy="228600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/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</p:txBody>
      </p:sp>
      <p:sp>
        <p:nvSpPr>
          <p:cNvPr id="11" name="Marcador de contenido 15">
            <a:extLst>
              <a:ext uri="{FF2B5EF4-FFF2-40B4-BE49-F238E27FC236}">
                <a16:creationId xmlns:a16="http://schemas.microsoft.com/office/drawing/2014/main" id="{1E47D147-1DB6-43F8-B898-03786C2D5AB4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715540" y="3612662"/>
            <a:ext cx="4629600" cy="2286000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108000" tIns="108000" rIns="108000" bIns="108000" rtlCol="0">
            <a:normAutofit/>
          </a:bodyPr>
          <a:lstStyle>
            <a:lvl1pPr>
              <a:defRPr lang="es-ES" dirty="0">
                <a:latin typeface="GCO" pitchFamily="2" charset="0"/>
                <a:ea typeface="GCO" pitchFamily="2" charset="0"/>
              </a:defRPr>
            </a:lvl1pPr>
            <a:lvl2pPr>
              <a:defRPr lang="es-ES" dirty="0"/>
            </a:lvl2pPr>
            <a:lvl3pPr>
              <a:defRPr lang="es-ES" dirty="0">
                <a:latin typeface="GCO" pitchFamily="2" charset="0"/>
                <a:ea typeface="GCO" pitchFamily="2" charset="0"/>
              </a:defRPr>
            </a:lvl3pPr>
            <a:lvl4pPr>
              <a:defRPr lang="es-ES" dirty="0"/>
            </a:lvl4pPr>
            <a:lvl5pPr>
              <a:defRPr lang="es-ES" dirty="0"/>
            </a:lvl5pPr>
          </a:lstStyle>
          <a:p>
            <a:pPr lvl="0">
              <a:spcAft>
                <a:spcPts val="600"/>
              </a:spcAft>
            </a:pPr>
            <a:r>
              <a:rPr lang="es-ES" noProof="0"/>
              <a:t>Haga clic para agregar texto o seleccione los iconos para otras opciones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endParaRPr lang="es-ES" noProof="0"/>
          </a:p>
        </p:txBody>
      </p:sp>
      <p:cxnSp>
        <p:nvCxnSpPr>
          <p:cNvPr id="14" name="Straight Connector 12">
            <a:extLst>
              <a:ext uri="{FF2B5EF4-FFF2-40B4-BE49-F238E27FC236}">
                <a16:creationId xmlns:a16="http://schemas.microsoft.com/office/drawing/2014/main" id="{116EEE6A-D3F4-4E03-B203-6BA292EB7627}"/>
              </a:ext>
            </a:extLst>
          </p:cNvPr>
          <p:cNvCxnSpPr/>
          <p:nvPr userDrawn="1"/>
        </p:nvCxnSpPr>
        <p:spPr>
          <a:xfrm>
            <a:off x="845999" y="2600325"/>
            <a:ext cx="4629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B72810B-C2D7-4F96-AC94-0A69F4C279E1}"/>
              </a:ext>
            </a:extLst>
          </p:cNvPr>
          <p:cNvCxnSpPr>
            <a:cxnSpLocks/>
          </p:cNvCxnSpPr>
          <p:nvPr userDrawn="1"/>
        </p:nvCxnSpPr>
        <p:spPr>
          <a:xfrm>
            <a:off x="6715541" y="2614812"/>
            <a:ext cx="46296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CCCCF1A7-8F48-408B-8913-C29EB75CCFB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620799" y="1422137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sp>
        <p:nvSpPr>
          <p:cNvPr id="16" name="Marcador de posición de imagen 3">
            <a:extLst>
              <a:ext uri="{FF2B5EF4-FFF2-40B4-BE49-F238E27FC236}">
                <a16:creationId xmlns:a16="http://schemas.microsoft.com/office/drawing/2014/main" id="{CEC1F58A-38BA-4EFB-A279-5EF59BB8382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490341" y="1422137"/>
            <a:ext cx="1080000" cy="1080000"/>
          </a:xfrm>
        </p:spPr>
        <p:txBody>
          <a:bodyPr/>
          <a:lstStyle>
            <a:lvl1pPr algn="ctr"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/>
              <a:t>Haga clic para agregar imagen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800" y="720000"/>
            <a:ext cx="10512000" cy="583200"/>
          </a:xfrm>
        </p:spPr>
        <p:txBody>
          <a:bodyPr/>
          <a:lstStyle>
            <a:lvl1pPr>
              <a:defRPr>
                <a:latin typeface="GCO" pitchFamily="2" charset="0"/>
                <a:ea typeface="GCO" pitchFamily="2" charset="0"/>
              </a:defRPr>
            </a:lvl1pPr>
          </a:lstStyle>
          <a:p>
            <a:r>
              <a:rPr lang="es-ES" noProof="0" dirty="0"/>
              <a:t>Haga clic para agregar título</a:t>
            </a:r>
          </a:p>
        </p:txBody>
      </p:sp>
    </p:spTree>
    <p:extLst>
      <p:ext uri="{BB962C8B-B14F-4D97-AF65-F5344CB8AC3E}">
        <p14:creationId xmlns:p14="http://schemas.microsoft.com/office/powerpoint/2010/main" val="24135060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>
            <a:extLst>
              <a:ext uri="{FF2B5EF4-FFF2-40B4-BE49-F238E27FC236}">
                <a16:creationId xmlns:a16="http://schemas.microsoft.com/office/drawing/2014/main" id="{C614EC08-7458-48F8-AE9F-ACE01642BD07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14677" y="6223715"/>
            <a:ext cx="1382987" cy="2634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70581B-7577-4387-BA41-ECB2A58C4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800" y="720000"/>
            <a:ext cx="10512000" cy="68623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marL="0" lvl="0"/>
            <a:r>
              <a:rPr lang="es-ES" noProof="0" dirty="0"/>
              <a:t>Haga clic aquí para agregar título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2BB91-5D71-4FE7-9A70-209A2B499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6000" y="1980000"/>
            <a:ext cx="10512000" cy="3933438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s-ES" noProof="0" dirty="0"/>
              <a:t>Haga clic para modificar los estilos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9069F5-0F01-4AD3-8F5C-61E282DA0C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9778" y="6487200"/>
            <a:ext cx="432222" cy="1404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lang="ca-ES" sz="900" smtClean="0">
                <a:solidFill>
                  <a:srgbClr val="000000"/>
                </a:solidFill>
                <a:latin typeface="GCO" pitchFamily="2" charset="0"/>
                <a:ea typeface="GCO" pitchFamily="2" charset="0"/>
              </a:defRPr>
            </a:lvl1pPr>
          </a:lstStyle>
          <a:p>
            <a:fld id="{E361A710-B57D-4923-8C56-A64268EB65F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711D74-A384-4107-8F30-3DB7C9C58E80}"/>
              </a:ext>
            </a:extLst>
          </p:cNvPr>
          <p:cNvSpPr/>
          <p:nvPr userDrawn="1"/>
        </p:nvSpPr>
        <p:spPr>
          <a:xfrm>
            <a:off x="0" y="0"/>
            <a:ext cx="12193200" cy="14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01622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50" r:id="rId2"/>
    <p:sldLayoutId id="2147483675" r:id="rId3"/>
    <p:sldLayoutId id="2147483669" r:id="rId4"/>
    <p:sldLayoutId id="2147483672" r:id="rId5"/>
    <p:sldLayoutId id="2147483652" r:id="rId6"/>
    <p:sldLayoutId id="2147483660" r:id="rId7"/>
    <p:sldLayoutId id="2147483653" r:id="rId8"/>
    <p:sldLayoutId id="2147483662" r:id="rId9"/>
    <p:sldLayoutId id="2147483663" r:id="rId10"/>
    <p:sldLayoutId id="2147483664" r:id="rId11"/>
    <p:sldLayoutId id="2147483670" r:id="rId12"/>
    <p:sldLayoutId id="2147483666" r:id="rId13"/>
    <p:sldLayoutId id="2147483665" r:id="rId14"/>
    <p:sldLayoutId id="2147483668" r:id="rId15"/>
    <p:sldLayoutId id="2147483667" r:id="rId16"/>
    <p:sldLayoutId id="2147483654" r:id="rId17"/>
    <p:sldLayoutId id="2147483671" r:id="rId18"/>
    <p:sldLayoutId id="2147483673" r:id="rId19"/>
    <p:sldLayoutId id="2147483674" r:id="rId20"/>
    <p:sldLayoutId id="2147483655" r:id="rId21"/>
    <p:sldLayoutId id="2147483676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ca-ES" sz="2400" b="1" kern="1200" dirty="0">
          <a:solidFill>
            <a:srgbClr val="000000"/>
          </a:solidFill>
          <a:latin typeface="+mj-lt"/>
          <a:ea typeface="Catalana" panose="01000000000000000000" pitchFamily="50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Font typeface="Arial" panose="020B0604020202020204" pitchFamily="34" charset="0"/>
        <a:buNone/>
        <a:defRPr sz="1600" kern="1200">
          <a:solidFill>
            <a:srgbClr val="000000"/>
          </a:solidFill>
          <a:latin typeface="+mn-lt"/>
          <a:ea typeface="Catalana" panose="01000000000000000000" pitchFamily="50" charset="0"/>
          <a:cs typeface="+mn-cs"/>
        </a:defRPr>
      </a:lvl1pPr>
      <a:lvl2pPr marL="284400" indent="-2844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rgbClr val="000000"/>
          </a:solidFill>
          <a:latin typeface="+mn-lt"/>
          <a:ea typeface="Catalana" panose="01000000000000000000" pitchFamily="50" charset="0"/>
          <a:cs typeface="+mn-cs"/>
        </a:defRPr>
      </a:lvl2pPr>
      <a:lvl3pPr marL="741600" indent="-2844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rgbClr val="000000"/>
          </a:solidFill>
          <a:latin typeface="+mn-lt"/>
          <a:ea typeface="Catalana" panose="01000000000000000000" pitchFamily="50" charset="0"/>
          <a:cs typeface="+mn-cs"/>
        </a:defRPr>
      </a:lvl3pPr>
      <a:lvl4pPr marL="1168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rgbClr val="000000"/>
          </a:solidFill>
          <a:latin typeface="+mn-lt"/>
          <a:ea typeface="Catalana" panose="01000000000000000000" pitchFamily="50" charset="0"/>
          <a:cs typeface="+mn-cs"/>
        </a:defRPr>
      </a:lvl4pPr>
      <a:lvl5pPr marL="161131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rgbClr val="000000"/>
          </a:solidFill>
          <a:latin typeface="+mn-lt"/>
          <a:ea typeface="Catalana" panose="01000000000000000000" pitchFamily="50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BBF8A712-7C7D-604A-95C9-D55F47C068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Modelo de retribución SSGG Corredores 2025</a:t>
            </a:r>
          </a:p>
        </p:txBody>
      </p:sp>
      <p:sp>
        <p:nvSpPr>
          <p:cNvPr id="8" name="Subtitle 4">
            <a:extLst>
              <a:ext uri="{FF2B5EF4-FFF2-40B4-BE49-F238E27FC236}">
                <a16:creationId xmlns:a16="http://schemas.microsoft.com/office/drawing/2014/main" id="{2479C74E-89A2-E745-BF42-7BCB00B595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CSA </a:t>
            </a:r>
            <a:r>
              <a:rPr lang="es-ES" dirty="0" err="1"/>
              <a:t>Associats</a:t>
            </a:r>
            <a:r>
              <a:rPr lang="es-ES" dirty="0"/>
              <a:t> </a:t>
            </a:r>
          </a:p>
          <a:p>
            <a:endParaRPr lang="es-ES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1D6D35F-9279-374F-9ECC-C43413D3A8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/>
              <a:t>Diciembre de 2024</a:t>
            </a:r>
          </a:p>
          <a:p>
            <a:r>
              <a:rPr lang="es-ES" dirty="0"/>
              <a:t>Desarrollo Comercial Corredores</a:t>
            </a:r>
          </a:p>
        </p:txBody>
      </p:sp>
    </p:spTree>
    <p:extLst>
      <p:ext uri="{BB962C8B-B14F-4D97-AF65-F5344CB8AC3E}">
        <p14:creationId xmlns:p14="http://schemas.microsoft.com/office/powerpoint/2010/main" val="131656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9AE3CFE-8E4A-5AA4-5066-A1684F00A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A710-B57D-4923-8C56-A64268EB65FB}" type="slidenum">
              <a:rPr lang="ca-ES" smtClean="0"/>
              <a:t>2</a:t>
            </a:fld>
            <a:endParaRPr lang="ca-ES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B31E3DE-9186-D430-3B28-FDEBD9803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Comisión adicional de primer año</a:t>
            </a:r>
            <a:endParaRPr lang="es-ES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FB9C27F3-C813-2F08-D8A1-33B2DCA4E634}"/>
              </a:ext>
            </a:extLst>
          </p:cNvPr>
          <p:cNvGraphicFramePr>
            <a:graphicFrameLocks noGrp="1"/>
          </p:cNvGraphicFramePr>
          <p:nvPr/>
        </p:nvGraphicFramePr>
        <p:xfrm>
          <a:off x="639952" y="4378036"/>
          <a:ext cx="10937685" cy="1764144"/>
        </p:xfrm>
        <a:graphic>
          <a:graphicData uri="http://schemas.openxmlformats.org/drawingml/2006/table">
            <a:tbl>
              <a:tblPr/>
              <a:tblGrid>
                <a:gridCol w="5216433">
                  <a:extLst>
                    <a:ext uri="{9D8B030D-6E8A-4147-A177-3AD203B41FA5}">
                      <a16:colId xmlns:a16="http://schemas.microsoft.com/office/drawing/2014/main" val="2027572319"/>
                    </a:ext>
                  </a:extLst>
                </a:gridCol>
                <a:gridCol w="5721252">
                  <a:extLst>
                    <a:ext uri="{9D8B030D-6E8A-4147-A177-3AD203B41FA5}">
                      <a16:colId xmlns:a16="http://schemas.microsoft.com/office/drawing/2014/main" val="2039695657"/>
                    </a:ext>
                  </a:extLst>
                </a:gridCol>
              </a:tblGrid>
              <a:tr h="308306"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TIPO 1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TIPO 2 (≥250k€ de cartera y resultado positivo recurrente)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116899"/>
                  </a:ext>
                </a:extLst>
              </a:tr>
              <a:tr h="1455838"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Se ofrece al comenzar a trabajar con un corredor o reactivación como herramienta de desarrollo comercial.</a:t>
                      </a:r>
                    </a:p>
                    <a:p>
                      <a:pPr marL="171450" marR="0" lvl="0" indent="-17145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Se puede retirar en caso de mal resultado recurrente o mala praxis en la venta.</a:t>
                      </a:r>
                      <a:endParaRPr lang="es-ES" sz="1100" b="0" i="0" u="none" strike="noStrike" dirty="0">
                        <a:solidFill>
                          <a:schemeClr val="accent1"/>
                        </a:solidFill>
                        <a:effectLst/>
                        <a:latin typeface="Catalana" panose="01000000000000000000" pitchFamily="50" charset="0"/>
                      </a:endParaRPr>
                    </a:p>
                    <a:p>
                      <a:pPr marL="0" indent="0" algn="l" fontAlgn="b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s-ES" sz="1100" b="0" i="0" u="none" strike="noStrike" dirty="0">
                        <a:solidFill>
                          <a:schemeClr val="accent1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36000" marR="36000" marT="10800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Se ofrece, previa validación del canal y desarrollo comercial. Se aprobará su aplicación condicionada a histórico de resultado positivo (3-5 años) y calidad de venta (tasa de anulación).</a:t>
                      </a:r>
                    </a:p>
                  </a:txBody>
                  <a:tcPr marL="36000" marR="36000" marT="10800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774214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EB1CD5F-E1A6-C8DA-6E8C-9BB967831D14}"/>
              </a:ext>
            </a:extLst>
          </p:cNvPr>
          <p:cNvSpPr txBox="1">
            <a:spLocks/>
          </p:cNvSpPr>
          <p:nvPr/>
        </p:nvSpPr>
        <p:spPr>
          <a:xfrm>
            <a:off x="623888" y="1497111"/>
            <a:ext cx="10953750" cy="64297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1pPr>
            <a:lvl2pPr marL="284400" indent="-284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2pPr>
            <a:lvl3pPr marL="741600" indent="-284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3pPr>
            <a:lvl4pPr marL="1168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4pPr>
            <a:lvl5pPr marL="161131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ts val="16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400" dirty="0"/>
              <a:t>Comisión adicional manual, con posibilidad de abono trimestral.</a:t>
            </a:r>
          </a:p>
          <a:p>
            <a:pPr marL="285750" indent="-285750">
              <a:lnSpc>
                <a:spcPts val="16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s-ES" sz="1400" dirty="0"/>
              <a:t>Excluidos expresamente Flotas, M. Industrial, </a:t>
            </a:r>
            <a:r>
              <a:rPr lang="es-ES" sz="1400" dirty="0" err="1"/>
              <a:t>Agroseguro</a:t>
            </a:r>
            <a:r>
              <a:rPr lang="es-ES" sz="1400" dirty="0"/>
              <a:t>.</a:t>
            </a:r>
          </a:p>
          <a:p>
            <a:pPr marL="285750" indent="-285750">
              <a:lnSpc>
                <a:spcPts val="16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s-ES" sz="1400" dirty="0"/>
          </a:p>
          <a:p>
            <a:pPr>
              <a:lnSpc>
                <a:spcPts val="1600"/>
              </a:lnSpc>
              <a:spcBef>
                <a:spcPts val="300"/>
              </a:spcBef>
              <a:spcAft>
                <a:spcPts val="300"/>
              </a:spcAft>
            </a:pPr>
            <a:endParaRPr lang="es-ES" sz="1200" dirty="0"/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90BD9A00-9286-4D35-EFC6-54FF24B0626B}"/>
              </a:ext>
            </a:extLst>
          </p:cNvPr>
          <p:cNvGraphicFramePr>
            <a:graphicFrameLocks noGrp="1"/>
          </p:cNvGraphicFramePr>
          <p:nvPr/>
        </p:nvGraphicFramePr>
        <p:xfrm>
          <a:off x="639952" y="2315580"/>
          <a:ext cx="5868000" cy="1775620"/>
        </p:xfrm>
        <a:graphic>
          <a:graphicData uri="http://schemas.openxmlformats.org/drawingml/2006/table">
            <a:tbl>
              <a:tblPr/>
              <a:tblGrid>
                <a:gridCol w="1944000">
                  <a:extLst>
                    <a:ext uri="{9D8B030D-6E8A-4147-A177-3AD203B41FA5}">
                      <a16:colId xmlns:a16="http://schemas.microsoft.com/office/drawing/2014/main" val="257626731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2384805527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1095434649"/>
                    </a:ext>
                  </a:extLst>
                </a:gridCol>
              </a:tblGrid>
              <a:tr h="108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3600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002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GCO" panose="01000000000000000000" pitchFamily="50" charset="0"/>
                        </a:rPr>
                        <a:t>Tipo 1 </a:t>
                      </a:r>
                    </a:p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GCO" panose="01000000000000000000" pitchFamily="50" charset="0"/>
                        </a:rPr>
                        <a:t>(20% comisión técnica aprox.)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002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GCO" panose="01000000000000000000" pitchFamily="50" charset="0"/>
                        </a:rPr>
                        <a:t>Tipo 2</a:t>
                      </a:r>
                    </a:p>
                    <a:p>
                      <a:pPr algn="ctr" rtl="0" fontAlgn="ctr"/>
                      <a:r>
                        <a:rPr lang="es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GCO" panose="01000000000000000000" pitchFamily="50" charset="0"/>
                        </a:rPr>
                        <a:t>(30% comisión técnica aprox.)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00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462683"/>
                  </a:ext>
                </a:extLst>
              </a:tr>
              <a:tr h="10584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GCO" panose="01000000000000000000" pitchFamily="50" charset="0"/>
                        </a:rPr>
                        <a:t>% adicional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002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GCO" panose="01000000000000000000" pitchFamily="50" charset="0"/>
                        </a:rPr>
                        <a:t>% adicional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00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05171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</a:rPr>
                        <a:t>Hogar</a:t>
                      </a:r>
                    </a:p>
                  </a:txBody>
                  <a:tcPr marL="72000" marR="3600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0459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</a:rPr>
                        <a:t>Comunidades </a:t>
                      </a:r>
                    </a:p>
                  </a:txBody>
                  <a:tcPr marL="72000" marR="3600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10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4529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</a:rPr>
                        <a:t>Comercios, Oficinas y Pymes</a:t>
                      </a:r>
                    </a:p>
                  </a:txBody>
                  <a:tcPr marL="72000" marR="3600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71302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</a:rPr>
                        <a:t>Responsabilidad Civil</a:t>
                      </a:r>
                    </a:p>
                  </a:txBody>
                  <a:tcPr marL="72000" marR="3600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781694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</a:rPr>
                        <a:t>Accidentes</a:t>
                      </a:r>
                    </a:p>
                  </a:txBody>
                  <a:tcPr marL="72000" marR="3600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134890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</a:rPr>
                        <a:t>Automóviles Individual</a:t>
                      </a:r>
                    </a:p>
                  </a:txBody>
                  <a:tcPr marL="72000" marR="3600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040625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</a:rPr>
                        <a:t>Transportes/Ramos técnicos</a:t>
                      </a:r>
                    </a:p>
                  </a:txBody>
                  <a:tcPr marL="72000" marR="3600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CO" panose="01000000000000000000" pitchFamily="50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3769615"/>
                  </a:ext>
                </a:extLst>
              </a:tr>
            </a:tbl>
          </a:graphicData>
        </a:graphic>
      </p:graphicFrame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EDCE15BC-E8F2-1803-9431-91C09AE01F20}"/>
              </a:ext>
            </a:extLst>
          </p:cNvPr>
          <p:cNvSpPr/>
          <p:nvPr/>
        </p:nvSpPr>
        <p:spPr>
          <a:xfrm>
            <a:off x="7717048" y="942677"/>
            <a:ext cx="3860589" cy="1167585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/>
              <a:t>Novedad:</a:t>
            </a:r>
          </a:p>
          <a:p>
            <a:pPr marL="171450" indent="-171450" algn="ctr">
              <a:buFontTx/>
              <a:buChar char="-"/>
            </a:pPr>
            <a:r>
              <a:rPr lang="es-ES" sz="1400" dirty="0"/>
              <a:t>Procedimiento de validación de tipo 2 más ágil.</a:t>
            </a:r>
          </a:p>
        </p:txBody>
      </p:sp>
    </p:spTree>
    <p:extLst>
      <p:ext uri="{BB962C8B-B14F-4D97-AF65-F5344CB8AC3E}">
        <p14:creationId xmlns:p14="http://schemas.microsoft.com/office/powerpoint/2010/main" val="2577567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9AE3CFE-8E4A-5AA4-5066-A1684F00A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A710-B57D-4923-8C56-A64268EB65FB}" type="slidenum">
              <a:rPr lang="ca-ES" smtClean="0"/>
              <a:t>3</a:t>
            </a:fld>
            <a:endParaRPr lang="ca-ES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EC4EF9A5-8E8B-3099-1F55-FF51F2E2A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Bono por ventas</a:t>
            </a:r>
          </a:p>
        </p:txBody>
      </p:sp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D4FD1F3C-8000-FFB0-D054-48AC47FFA986}"/>
              </a:ext>
            </a:extLst>
          </p:cNvPr>
          <p:cNvSpPr txBox="1">
            <a:spLocks/>
          </p:cNvSpPr>
          <p:nvPr/>
        </p:nvSpPr>
        <p:spPr>
          <a:xfrm>
            <a:off x="623889" y="1167585"/>
            <a:ext cx="10925653" cy="2129818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285750" indent="-285750">
              <a:lnSpc>
                <a:spcPts val="16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00">
                <a:solidFill>
                  <a:srgbClr val="000000"/>
                </a:solidFill>
                <a:ea typeface="Catalana" panose="01000000000000000000" pitchFamily="50" charset="0"/>
              </a:defRPr>
            </a:lvl1pPr>
            <a:lvl2pPr marL="284400" indent="-28440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rgbClr val="000000"/>
                </a:solidFill>
                <a:ea typeface="Catalana" panose="01000000000000000000" pitchFamily="50" charset="0"/>
              </a:defRPr>
            </a:lvl2pPr>
            <a:lvl3pPr marL="741600" indent="-28440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ea typeface="Catalana" panose="01000000000000000000" pitchFamily="50" charset="0"/>
              </a:defRPr>
            </a:lvl3pPr>
            <a:lvl4pPr marL="1168400" indent="-22860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ea typeface="Catalana" panose="01000000000000000000" pitchFamily="50" charset="0"/>
              </a:defRPr>
            </a:lvl4pPr>
            <a:lvl5pPr marL="1611313" indent="-22860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ea typeface="Catalana" panose="01000000000000000000" pitchFamily="50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s-ES" sz="1300" dirty="0"/>
              <a:t>Premio de un importe fijo por alcanzar un volumen de ventas. Si supera el objetivo, solo se abona el importe fijo acordado.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s-ES" sz="1300" dirty="0"/>
              <a:t>En caso de alcanzar el objetivo de ventas corregidas antes de finalizar el ejercicio, se podrá solicitar la ampliación en tramos de 30.000€ si la siniestralidad es inferior al 60%. Se requerirá la aprobación de la Dirección Territorial y Desarrollo Comercial.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s-ES" sz="1300" dirty="0"/>
              <a:t>Requisitos para su abono: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s-ES" sz="1300" dirty="0"/>
              <a:t>Ventas corregidas de SSGG ≥30.000€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s-ES" sz="1300" dirty="0"/>
              <a:t>Crecimiento de facturación.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s-ES" sz="1300" dirty="0"/>
              <a:t>Se abona si se alcanza el objetivo en el año natural.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s-ES" sz="1300" dirty="0"/>
              <a:t>Se excluyen los mismos productos que en comisión tipo 1/tipo2.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endParaRPr lang="es-ES" sz="1300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2230E2F8-8E00-46BF-9E00-9EBCCCD9D7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2364" y="2112559"/>
            <a:ext cx="3633079" cy="1318674"/>
          </a:xfrm>
          <a:prstGeom prst="rect">
            <a:avLst/>
          </a:prstGeom>
        </p:spPr>
      </p:pic>
      <p:sp>
        <p:nvSpPr>
          <p:cNvPr id="4" name="Marcador de contenido 11">
            <a:extLst>
              <a:ext uri="{FF2B5EF4-FFF2-40B4-BE49-F238E27FC236}">
                <a16:creationId xmlns:a16="http://schemas.microsoft.com/office/drawing/2014/main" id="{6087630E-64F4-B8E1-97C9-E6792A8E5866}"/>
              </a:ext>
            </a:extLst>
          </p:cNvPr>
          <p:cNvSpPr txBox="1">
            <a:spLocks/>
          </p:cNvSpPr>
          <p:nvPr/>
        </p:nvSpPr>
        <p:spPr>
          <a:xfrm>
            <a:off x="846557" y="2862490"/>
            <a:ext cx="10339613" cy="1546935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1pPr>
            <a:lvl2pPr marL="284400" indent="-284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2pPr>
            <a:lvl3pPr marL="741600" indent="-284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3pPr>
            <a:lvl4pPr marL="1168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4pPr>
            <a:lvl5pPr marL="161131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161925">
              <a:lnSpc>
                <a:spcPts val="1800"/>
              </a:lnSpc>
              <a:spcBef>
                <a:spcPts val="100"/>
              </a:spcBef>
              <a:spcAft>
                <a:spcPts val="100"/>
              </a:spcAft>
            </a:pPr>
            <a:endParaRPr lang="es-ES" sz="1300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58F566C-3E62-7C52-C327-FA1F96210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766164"/>
              </p:ext>
            </p:extLst>
          </p:nvPr>
        </p:nvGraphicFramePr>
        <p:xfrm>
          <a:off x="623889" y="3550973"/>
          <a:ext cx="10925651" cy="3042333"/>
        </p:xfrm>
        <a:graphic>
          <a:graphicData uri="http://schemas.openxmlformats.org/drawingml/2006/table">
            <a:tbl>
              <a:tblPr/>
              <a:tblGrid>
                <a:gridCol w="1243412">
                  <a:extLst>
                    <a:ext uri="{9D8B030D-6E8A-4147-A177-3AD203B41FA5}">
                      <a16:colId xmlns:a16="http://schemas.microsoft.com/office/drawing/2014/main" val="2027572319"/>
                    </a:ext>
                  </a:extLst>
                </a:gridCol>
                <a:gridCol w="1251284">
                  <a:extLst>
                    <a:ext uri="{9D8B030D-6E8A-4147-A177-3AD203B41FA5}">
                      <a16:colId xmlns:a16="http://schemas.microsoft.com/office/drawing/2014/main" val="2065765726"/>
                    </a:ext>
                  </a:extLst>
                </a:gridCol>
                <a:gridCol w="1270535">
                  <a:extLst>
                    <a:ext uri="{9D8B030D-6E8A-4147-A177-3AD203B41FA5}">
                      <a16:colId xmlns:a16="http://schemas.microsoft.com/office/drawing/2014/main" val="3276655515"/>
                    </a:ext>
                  </a:extLst>
                </a:gridCol>
                <a:gridCol w="288758">
                  <a:extLst>
                    <a:ext uri="{9D8B030D-6E8A-4147-A177-3AD203B41FA5}">
                      <a16:colId xmlns:a16="http://schemas.microsoft.com/office/drawing/2014/main" val="2902844276"/>
                    </a:ext>
                  </a:extLst>
                </a:gridCol>
                <a:gridCol w="1549667">
                  <a:extLst>
                    <a:ext uri="{9D8B030D-6E8A-4147-A177-3AD203B41FA5}">
                      <a16:colId xmlns:a16="http://schemas.microsoft.com/office/drawing/2014/main" val="2039695657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084254634"/>
                    </a:ext>
                  </a:extLst>
                </a:gridCol>
                <a:gridCol w="1424539">
                  <a:extLst>
                    <a:ext uri="{9D8B030D-6E8A-4147-A177-3AD203B41FA5}">
                      <a16:colId xmlns:a16="http://schemas.microsoft.com/office/drawing/2014/main" val="1851762544"/>
                    </a:ext>
                  </a:extLst>
                </a:gridCol>
                <a:gridCol w="1328287">
                  <a:extLst>
                    <a:ext uri="{9D8B030D-6E8A-4147-A177-3AD203B41FA5}">
                      <a16:colId xmlns:a16="http://schemas.microsoft.com/office/drawing/2014/main" val="2053057737"/>
                    </a:ext>
                  </a:extLst>
                </a:gridCol>
                <a:gridCol w="1289009">
                  <a:extLst>
                    <a:ext uri="{9D8B030D-6E8A-4147-A177-3AD203B41FA5}">
                      <a16:colId xmlns:a16="http://schemas.microsoft.com/office/drawing/2014/main" val="2337195282"/>
                    </a:ext>
                  </a:extLst>
                </a:gridCol>
              </a:tblGrid>
              <a:tr h="20037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Corredores que comienzan/reactivan actividad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b"/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Corredores con cartera ≥  250.000€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116899"/>
                  </a:ext>
                </a:extLst>
              </a:tr>
              <a:tr h="1316389">
                <a:tc gridSpan="3">
                  <a:txBody>
                    <a:bodyPr/>
                    <a:lstStyle/>
                    <a:p>
                      <a:pPr marL="171450" indent="-17145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Requisitos para su abono:</a:t>
                      </a:r>
                    </a:p>
                    <a:p>
                      <a:pPr marL="628650" lvl="1" indent="-17145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Ventas corregidas de SSGG ≥30.000€.</a:t>
                      </a:r>
                    </a:p>
                    <a:p>
                      <a:pPr marL="628650" lvl="1" indent="-17145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Crecimiento de facturación.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es-ES" sz="1000" b="0" i="0" u="none" strike="noStrike" dirty="0">
                        <a:solidFill>
                          <a:schemeClr val="accent1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36000" marR="36000" marT="10800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es-ES" sz="1000" b="0" i="0" u="none" strike="noStrike" dirty="0">
                        <a:solidFill>
                          <a:schemeClr val="accent1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36000" marR="36000" marT="10800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171450" indent="-17145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Requisitos para su abono:</a:t>
                      </a:r>
                    </a:p>
                    <a:p>
                      <a:pPr marL="628650" lvl="1" indent="-17145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Ventas corregidas de SSGG ≥30.000€.</a:t>
                      </a:r>
                    </a:p>
                    <a:p>
                      <a:pPr marL="628650" lvl="1" indent="-17145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Crecimiento de facturación.</a:t>
                      </a:r>
                    </a:p>
                    <a:p>
                      <a:pPr marL="628650" lvl="1" indent="-17145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S/P &lt; 60%.</a:t>
                      </a:r>
                    </a:p>
                    <a:p>
                      <a:pPr marL="628650" lvl="1" indent="-17145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Líquidos positivos en pólizas y primas. </a:t>
                      </a:r>
                    </a:p>
                    <a:p>
                      <a:pPr marL="171450" lvl="0" indent="-17145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talana" panose="01000000000000000000" pitchFamily="50" charset="0"/>
                        </a:rPr>
                        <a:t>Para grandes corredores con ventas &gt;120.000€ se podrá personalizar el bono, previa validación del canal y administración corredores.</a:t>
                      </a:r>
                    </a:p>
                  </a:txBody>
                  <a:tcPr marL="36000" marR="36000" marT="10800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74214"/>
                  </a:ext>
                </a:extLst>
              </a:tr>
              <a:tr h="298383"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es-ES" sz="1000" b="0" i="0" u="none" strike="noStrike" dirty="0">
                        <a:solidFill>
                          <a:schemeClr val="accent1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BONO SC 30K</a:t>
                      </a:r>
                      <a:endParaRPr lang="es-E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BONO SC 60K</a:t>
                      </a:r>
                      <a:endParaRPr lang="es-E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BONO 30K</a:t>
                      </a:r>
                      <a:endParaRPr lang="es-E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BONO 60K</a:t>
                      </a:r>
                      <a:endParaRPr lang="es-E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BONO 90K</a:t>
                      </a:r>
                      <a:endParaRPr lang="es-E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BONO 120K</a:t>
                      </a:r>
                      <a:endParaRPr lang="es-E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056091"/>
                  </a:ext>
                </a:extLst>
              </a:tr>
              <a:tr h="385011"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s-ES" sz="1000" b="0" i="0" u="none" strike="noStrike">
                          <a:solidFill>
                            <a:schemeClr val="accent1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Objetivo</a:t>
                      </a:r>
                      <a:endParaRPr lang="es-ES" sz="1000" b="0" i="0" u="none" strike="noStrike" dirty="0">
                        <a:solidFill>
                          <a:schemeClr val="accent1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30.000€ ventas corregidas</a:t>
                      </a:r>
                      <a:endParaRPr lang="es-E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60.000€ ventas corregidas</a:t>
                      </a:r>
                      <a:endParaRPr lang="es-E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Objetivo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  <a:cs typeface="+mn-cs"/>
                        </a:rPr>
                        <a:t>30.000€ ventas corregidas</a:t>
                      </a:r>
                      <a:endParaRPr lang="es-ES"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  <a:cs typeface="+mn-cs"/>
                        </a:rPr>
                        <a:t>60.000€ ventas corregidas</a:t>
                      </a:r>
                      <a:endParaRPr lang="es-ES"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  <a:cs typeface="+mn-cs"/>
                        </a:rPr>
                        <a:t>90.000€ ventas corregidas</a:t>
                      </a:r>
                      <a:endParaRPr lang="es-ES"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  <a:cs typeface="+mn-cs"/>
                        </a:rPr>
                        <a:t>120.000€ ventas corregidas</a:t>
                      </a:r>
                      <a:endParaRPr lang="es-ES"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74091"/>
                  </a:ext>
                </a:extLst>
              </a:tr>
              <a:tr h="282302"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s-ES" sz="1000" b="0" i="0" u="none" strike="noStrike">
                          <a:solidFill>
                            <a:schemeClr val="accent1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Comisión adicional</a:t>
                      </a:r>
                      <a:endParaRPr lang="es-ES" sz="1000" b="0" i="0" u="none" strike="noStrike" dirty="0">
                        <a:solidFill>
                          <a:schemeClr val="accent1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1.750€ (5,8%)</a:t>
                      </a:r>
                      <a:endParaRPr lang="es-ES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3.000€ (5%)</a:t>
                      </a:r>
                      <a:endParaRPr lang="es-E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</a:rPr>
                        <a:t>Comisión adicional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1.500€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  <a:cs typeface="+mn-cs"/>
                        </a:rPr>
                        <a:t>3.000€</a:t>
                      </a:r>
                      <a:endParaRPr lang="es-ES"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4.500€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CO" panose="01000000000000000000" pitchFamily="50" charset="0"/>
                          <a:ea typeface="GCO" panose="01000000000000000000" pitchFamily="50" charset="0"/>
                          <a:cs typeface="+mn-cs"/>
                        </a:rPr>
                        <a:t>6.000€</a:t>
                      </a:r>
                      <a:endParaRPr lang="es-ES"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3604275"/>
                  </a:ext>
                </a:extLst>
              </a:tr>
              <a:tr h="282302">
                <a:tc gridSpan="9"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s-ES" sz="1000" b="0" i="0" u="none" strike="noStrike" dirty="0">
                          <a:solidFill>
                            <a:schemeClr val="accent1"/>
                          </a:solidFill>
                          <a:effectLst/>
                          <a:latin typeface="Catalana" panose="01000000000000000000" pitchFamily="50" charset="0"/>
                        </a:rPr>
                        <a:t>Adicional: </a:t>
                      </a: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talana" panose="01000000000000000000" pitchFamily="50" charset="0"/>
                        </a:rPr>
                        <a:t>% sobre el importe a abonar por el bono en función de las ventas de vida riesgo, salud y decesos:</a:t>
                      </a:r>
                    </a:p>
                    <a:p>
                      <a:pPr marL="171450" indent="-171450" algn="ctr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talana" panose="01000000000000000000" pitchFamily="50" charset="0"/>
                        </a:rPr>
                        <a:t>+15% si ventas &gt; 2.000€</a:t>
                      </a:r>
                    </a:p>
                    <a:p>
                      <a:pPr marL="171450" indent="-171450" algn="ctr" fontAlgn="b">
                        <a:buFont typeface="Arial" panose="020B0604020202020204" pitchFamily="34" charset="0"/>
                        <a:buChar char="•"/>
                      </a:pPr>
                      <a:r>
                        <a:rPr lang="es-E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talana" panose="01000000000000000000" pitchFamily="50" charset="0"/>
                        </a:rPr>
                        <a:t>+30% si ventas &gt; 4.000€</a:t>
                      </a:r>
                      <a:endParaRPr lang="es-ES" sz="1000" b="1" i="0" u="none" strike="noStrike" dirty="0">
                        <a:solidFill>
                          <a:schemeClr val="tx1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marL="45720" marR="4572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l" fontAlgn="b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None/>
                      </a:pP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talana" panose="01000000000000000000" pitchFamily="50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00"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00"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88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4227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9AE3CFE-8E4A-5AA4-5066-A1684F00A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A710-B57D-4923-8C56-A64268EB65FB}" type="slidenum">
              <a:rPr lang="ca-ES" smtClean="0"/>
              <a:t>4</a:t>
            </a:fld>
            <a:endParaRPr lang="ca-ES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EC4EF9A5-8E8B-3099-1F55-FF51F2E2A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Comisión adicional de cartera-fidelización</a:t>
            </a:r>
          </a:p>
        </p:txBody>
      </p:sp>
      <p:sp>
        <p:nvSpPr>
          <p:cNvPr id="4" name="Marcador de contenido 11">
            <a:extLst>
              <a:ext uri="{FF2B5EF4-FFF2-40B4-BE49-F238E27FC236}">
                <a16:creationId xmlns:a16="http://schemas.microsoft.com/office/drawing/2014/main" id="{6087630E-64F4-B8E1-97C9-E6792A8E5866}"/>
              </a:ext>
            </a:extLst>
          </p:cNvPr>
          <p:cNvSpPr txBox="1">
            <a:spLocks/>
          </p:cNvSpPr>
          <p:nvPr/>
        </p:nvSpPr>
        <p:spPr>
          <a:xfrm>
            <a:off x="846557" y="2862490"/>
            <a:ext cx="10339613" cy="1546935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None/>
              <a:defRPr sz="16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1pPr>
            <a:lvl2pPr marL="284400" indent="-284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2pPr>
            <a:lvl3pPr marL="741600" indent="-2844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3pPr>
            <a:lvl4pPr marL="1168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4pPr>
            <a:lvl5pPr marL="161131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rgbClr val="000000"/>
                </a:solidFill>
                <a:latin typeface="+mn-lt"/>
                <a:ea typeface="Catalana" panose="01000000000000000000" pitchFamily="50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161925">
              <a:lnSpc>
                <a:spcPts val="1800"/>
              </a:lnSpc>
              <a:spcBef>
                <a:spcPts val="100"/>
              </a:spcBef>
              <a:spcAft>
                <a:spcPts val="100"/>
              </a:spcAft>
            </a:pPr>
            <a:endParaRPr lang="es-ES" sz="13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F19C4A8-7175-DA1B-24B2-00B4529EC336}"/>
              </a:ext>
            </a:extLst>
          </p:cNvPr>
          <p:cNvSpPr txBox="1"/>
          <p:nvPr/>
        </p:nvSpPr>
        <p:spPr>
          <a:xfrm>
            <a:off x="637310" y="1172658"/>
            <a:ext cx="10930804" cy="4965342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285750" indent="-285750">
              <a:lnSpc>
                <a:spcPts val="1600"/>
              </a:lnSpc>
              <a:spcBef>
                <a:spcPts val="100"/>
              </a:spcBef>
              <a:spcAft>
                <a:spcPts val="1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00">
                <a:solidFill>
                  <a:srgbClr val="000000"/>
                </a:solidFill>
                <a:ea typeface="Catalana" panose="01000000000000000000" pitchFamily="50" charset="0"/>
              </a:defRPr>
            </a:lvl1pPr>
            <a:lvl2pPr marL="570150" lvl="1" indent="-285750">
              <a:lnSpc>
                <a:spcPts val="1600"/>
              </a:lnSpc>
              <a:spcBef>
                <a:spcPts val="100"/>
              </a:spcBef>
              <a:spcAft>
                <a:spcPts val="1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00">
                <a:solidFill>
                  <a:srgbClr val="000000"/>
                </a:solidFill>
                <a:ea typeface="Catalana" panose="01000000000000000000" pitchFamily="50" charset="0"/>
              </a:defRPr>
            </a:lvl2pPr>
            <a:lvl3pPr marL="741600" indent="-28440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ea typeface="Catalana" panose="01000000000000000000" pitchFamily="50" charset="0"/>
              </a:defRPr>
            </a:lvl3pPr>
            <a:lvl4pPr marL="1168400" indent="-22860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ea typeface="Catalana" panose="01000000000000000000" pitchFamily="50" charset="0"/>
              </a:defRPr>
            </a:lvl4pPr>
            <a:lvl5pPr marL="1611313" indent="-22860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rgbClr val="000000"/>
                </a:solidFill>
                <a:ea typeface="Catalana" panose="01000000000000000000" pitchFamily="50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300" b="1" dirty="0"/>
              <a:t>Requisitos: </a:t>
            </a:r>
          </a:p>
          <a:p>
            <a:pPr lvl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300" dirty="0"/>
              <a:t>50 pólizas de venta anuales (de las cuales 2 pólizas de Vida Riesgo, Salud o Decesos) </a:t>
            </a:r>
          </a:p>
          <a:p>
            <a:pPr lvl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300" dirty="0"/>
              <a:t>S/P inferior al 60%</a:t>
            </a:r>
          </a:p>
          <a:p>
            <a:pPr lvl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300" dirty="0"/>
              <a:t>Crecimiento en facturación.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300" b="1" dirty="0"/>
              <a:t>Premio:</a:t>
            </a:r>
          </a:p>
          <a:p>
            <a:pPr lvl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300" dirty="0"/>
              <a:t>Abono % sobre facturación menos ventas de SSGG (ex </a:t>
            </a:r>
            <a:r>
              <a:rPr lang="es-ES" sz="1300" dirty="0" err="1"/>
              <a:t>agroseguro</a:t>
            </a:r>
            <a:r>
              <a:rPr lang="es-ES" sz="1300" dirty="0"/>
              <a:t>) según tramos de crecimiento alcanzados:</a:t>
            </a:r>
          </a:p>
          <a:p>
            <a:pPr lvl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es-ES" sz="1300" dirty="0"/>
          </a:p>
          <a:p>
            <a:pPr marL="284400" lvl="1" indent="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ES" sz="1300" dirty="0"/>
          </a:p>
          <a:p>
            <a:pPr marL="284400" lvl="1" indent="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ES" sz="1300" b="1" dirty="0"/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es-ES" sz="1300" dirty="0"/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ES" sz="1300" dirty="0"/>
              <a:t>Se excluyen de todos los conceptos del acuerdo los códigos de corredores con comisión especial (por ejemplo colectivos de RC) y las operaciones especiales.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DF36A9C-D6F3-CBE9-7114-7FB35D7668FE}"/>
              </a:ext>
            </a:extLst>
          </p:cNvPr>
          <p:cNvSpPr txBox="1"/>
          <p:nvPr/>
        </p:nvSpPr>
        <p:spPr>
          <a:xfrm>
            <a:off x="8332226" y="1406238"/>
            <a:ext cx="3235888" cy="116955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b="1" dirty="0"/>
              <a:t>Mejora Asociación CSA:</a:t>
            </a:r>
          </a:p>
          <a:p>
            <a:pPr algn="ctr"/>
            <a:r>
              <a:rPr lang="es-ES" sz="1400" dirty="0"/>
              <a:t>Abono comisión adicional por cartera a todos los socios,</a:t>
            </a:r>
          </a:p>
          <a:p>
            <a:pPr algn="ctr"/>
            <a:r>
              <a:rPr lang="es-ES" sz="1400" dirty="0"/>
              <a:t>sin el requisito mínimo de cartera</a:t>
            </a:r>
          </a:p>
          <a:p>
            <a:pPr algn="ctr"/>
            <a:r>
              <a:rPr lang="es-ES" sz="1400" dirty="0"/>
              <a:t>&gt; 250.000€</a:t>
            </a:r>
          </a:p>
        </p:txBody>
      </p:sp>
      <p:pic>
        <p:nvPicPr>
          <p:cNvPr id="9" name="Imagen 8" descr="Tabla&#10;&#10;Descripción generada automáticamente">
            <a:extLst>
              <a:ext uri="{FF2B5EF4-FFF2-40B4-BE49-F238E27FC236}">
                <a16:creationId xmlns:a16="http://schemas.microsoft.com/office/drawing/2014/main" id="{D4F4A276-7F2A-E45D-183C-467619370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288" y="3429000"/>
            <a:ext cx="5296172" cy="143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245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7655488"/>
      </p:ext>
    </p:extLst>
  </p:cSld>
  <p:clrMapOvr>
    <a:masterClrMapping/>
  </p:clrMapOvr>
</p:sld>
</file>

<file path=ppt/theme/theme1.xml><?xml version="1.0" encoding="utf-8"?>
<a:theme xmlns:a="http://schemas.openxmlformats.org/drawingml/2006/main" name="Página principal">
  <a:themeElements>
    <a:clrScheme name="Catalana Occidente">
      <a:dk1>
        <a:srgbClr val="202020"/>
      </a:dk1>
      <a:lt1>
        <a:sysClr val="window" lastClr="FFFFFF"/>
      </a:lt1>
      <a:dk2>
        <a:srgbClr val="202020"/>
      </a:dk2>
      <a:lt2>
        <a:srgbClr val="E7E6E6"/>
      </a:lt2>
      <a:accent1>
        <a:srgbClr val="DC0028"/>
      </a:accent1>
      <a:accent2>
        <a:srgbClr val="BEBEBE"/>
      </a:accent2>
      <a:accent3>
        <a:srgbClr val="D99694"/>
      </a:accent3>
      <a:accent4>
        <a:srgbClr val="EBEBEB"/>
      </a:accent4>
      <a:accent5>
        <a:srgbClr val="91827C"/>
      </a:accent5>
      <a:accent6>
        <a:srgbClr val="953735"/>
      </a:accent6>
      <a:hlink>
        <a:srgbClr val="0563C1"/>
      </a:hlink>
      <a:folHlink>
        <a:srgbClr val="954F72"/>
      </a:folHlink>
    </a:clrScheme>
    <a:fontScheme name="Catalana Occidente">
      <a:majorFont>
        <a:latin typeface="Catalana"/>
        <a:ea typeface=""/>
        <a:cs typeface=""/>
      </a:majorFont>
      <a:minorFont>
        <a:latin typeface="Catal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 Publicación" ma:contentTypeID="0x01010100ED8BAB9EAE55E24CA78481CF19FB056B00DB9DB3497A3BBB4E91ADC018264C1C74" ma:contentTypeVersion="34" ma:contentTypeDescription="" ma:contentTypeScope="" ma:versionID="59272cdbd8cf1839669790ba22b6241a">
  <xsd:schema xmlns:xsd="http://www.w3.org/2001/XMLSchema" xmlns:xs="http://www.w3.org/2001/XMLSchema" xmlns:p="http://schemas.microsoft.com/office/2006/metadata/properties" xmlns:ns1="http://schemas.microsoft.com/sharepoint/v3" xmlns:ns2="55465d35-938a-49e4-aca1-8da4846116ca" xmlns:ns3="b6550dcc-03c7-4d8e-a705-357db4d2c1c5" xmlns:ns4="0b75200b-fe61-4830-ac3e-ad6e8d63a788" targetNamespace="http://schemas.microsoft.com/office/2006/metadata/properties" ma:root="true" ma:fieldsID="4d669630cbf0cf89a37918657e104e4c" ns1:_="" ns2:_="" ns3:_="" ns4:_="">
    <xsd:import namespace="http://schemas.microsoft.com/sharepoint/v3"/>
    <xsd:import namespace="55465d35-938a-49e4-aca1-8da4846116ca"/>
    <xsd:import namespace="b6550dcc-03c7-4d8e-a705-357db4d2c1c5"/>
    <xsd:import namespace="0b75200b-fe61-4830-ac3e-ad6e8d63a788"/>
    <xsd:element name="properties">
      <xsd:complexType>
        <xsd:sequence>
          <xsd:element name="documentManagement">
            <xsd:complexType>
              <xsd:all>
                <xsd:element ref="ns1:ShowCombineView" minOccurs="0"/>
                <xsd:element ref="ns1:ShowRepairView" minOccurs="0"/>
                <xsd:element ref="ns1:TemplateUrl" minOccurs="0"/>
                <xsd:element ref="ns1:xd_ProgID" minOccurs="0"/>
                <xsd:element ref="ns2:IdAux" minOccurs="0"/>
                <xsd:element ref="ns2:Visible" minOccurs="0"/>
                <xsd:element ref="ns2:AbrirPDF" minOccurs="0"/>
                <xsd:element ref="ns2:ContenidoPublicacion" minOccurs="0"/>
                <xsd:element ref="ns2:PosicionDocumento" minOccurs="0"/>
                <xsd:element ref="ns2:Eliminado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2:TipoRecurso" minOccurs="0"/>
                <xsd:element ref="ns4:lcf76f155ced4ddcb4097134ff3c332f" minOccurs="0"/>
                <xsd:element ref="ns2:TaxCatchAll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ShowCombineView" ma:index="8" nillable="true" ma:displayName="Mostrar vista Combinar" ma:hidden="true" ma:internalName="ShowCombineView">
      <xsd:simpleType>
        <xsd:restriction base="dms:Text"/>
      </xsd:simpleType>
    </xsd:element>
    <xsd:element name="ShowRepairView" ma:index="10" nillable="true" ma:displayName="Mostrar vista Reparar" ma:hidden="true" ma:internalName="ShowRepairView">
      <xsd:simpleType>
        <xsd:restriction base="dms:Text"/>
      </xsd:simpleType>
    </xsd:element>
    <xsd:element name="TemplateUrl" ma:index="11" nillable="true" ma:displayName="Vinculo de la plantilla" ma:hidden="true" ma:internalName="TemplateUrl">
      <xsd:simpleType>
        <xsd:restriction base="dms:Text"/>
      </xsd:simpleType>
    </xsd:element>
    <xsd:element name="xd_ProgID" ma:index="12" nillable="true" ma:displayName="Vínculo de archivo HTML" ma:hidden="true" ma:internalName="xd_ProgID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465d35-938a-49e4-aca1-8da4846116ca" elementFormDefault="qualified">
    <xsd:import namespace="http://schemas.microsoft.com/office/2006/documentManagement/types"/>
    <xsd:import namespace="http://schemas.microsoft.com/office/infopath/2007/PartnerControls"/>
    <xsd:element name="IdAux" ma:index="13" nillable="true" ma:displayName="IdAux" ma:indexed="true" ma:internalName="IdAux">
      <xsd:simpleType>
        <xsd:restriction base="dms:Text"/>
      </xsd:simpleType>
    </xsd:element>
    <xsd:element name="Visible" ma:index="14" nillable="true" ma:displayName="Visible" ma:internalName="Visible">
      <xsd:simpleType>
        <xsd:restriction base="dms:Text"/>
      </xsd:simpleType>
    </xsd:element>
    <xsd:element name="AbrirPDF" ma:index="15" nillable="true" ma:displayName="AbrirPDF" ma:internalName="AbrirPDF">
      <xsd:simpleType>
        <xsd:restriction base="dms:Text"/>
      </xsd:simpleType>
    </xsd:element>
    <xsd:element name="ContenidoPublicacion" ma:index="16" nillable="true" ma:displayName="ContenidoPublicacion" ma:internalName="ContenidoPublicacion">
      <xsd:simpleType>
        <xsd:restriction base="dms:Boolean"/>
      </xsd:simpleType>
    </xsd:element>
    <xsd:element name="PosicionDocumento" ma:index="17" nillable="true" ma:displayName="PosicionDocumento" ma:internalName="PosicionDocumento">
      <xsd:simpleType>
        <xsd:restriction base="dms:Number"/>
      </xsd:simpleType>
    </xsd:element>
    <xsd:element name="Eliminado" ma:index="18" nillable="true" ma:displayName="Eliminado" ma:default="0" ma:internalName="Eliminado">
      <xsd:simpleType>
        <xsd:restriction base="dms:Boolean"/>
      </xsd:simpleType>
    </xsd:element>
    <xsd:element name="TipoRecurso" ma:index="28" nillable="true" ma:displayName="TipoRecurso" ma:internalName="TipoRecurso">
      <xsd:simpleType>
        <xsd:restriction base="dms:Choice">
          <xsd:enumeration value="Recurso"/>
          <xsd:enumeration value="Imagen"/>
          <xsd:enumeration value="Noticia"/>
        </xsd:restriction>
      </xsd:simpleType>
    </xsd:element>
    <xsd:element name="TaxCatchAll" ma:index="31" nillable="true" ma:displayName="Taxonomy Catch All Column" ma:hidden="true" ma:list="{52c12989-72c2-436a-b2f0-284a474c91ce}" ma:internalName="TaxCatchAll" ma:showField="CatchAllData" ma:web="55465d35-938a-49e4-aca1-8da4846116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550dcc-03c7-4d8e-a705-357db4d2c1c5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5200b-fe61-4830-ac3e-ad6e8d63a7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23" nillable="true" ma:displayName="Tags" ma:internalName="MediaServiceAutoTags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30" nillable="true" ma:taxonomy="true" ma:internalName="lcf76f155ced4ddcb4097134ff3c332f" ma:taxonomyFieldName="MediaServiceImageTags" ma:displayName="Etiquetas de imagen" ma:readOnly="false" ma:fieldId="{5cf76f15-5ced-4ddc-b409-7134ff3c332f}" ma:taxonomyMulti="true" ma:sspId="d48e604a-89e9-46a7-b55a-ae469e8b0f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465d35-938a-49e4-aca1-8da4846116ca" xsi:nil="true"/>
    <lcf76f155ced4ddcb4097134ff3c332f xmlns="0b75200b-fe61-4830-ac3e-ad6e8d63a788">
      <Terms xmlns="http://schemas.microsoft.com/office/infopath/2007/PartnerControls"/>
    </lcf76f155ced4ddcb4097134ff3c332f>
    <TemplateUrl xmlns="http://schemas.microsoft.com/sharepoint/v3" xsi:nil="true"/>
    <PosicionDocumento xmlns="55465d35-938a-49e4-aca1-8da4846116ca">17</PosicionDocumento>
    <ShowRepairView xmlns="http://schemas.microsoft.com/sharepoint/v3" xsi:nil="true"/>
    <IdAux xmlns="55465d35-938a-49e4-aca1-8da4846116ca">P20231116035035608</IdAux>
    <ContenidoPublicacion xmlns="55465d35-938a-49e4-aca1-8da4846116ca">false</ContenidoPublicacion>
    <AbrirPDF xmlns="55465d35-938a-49e4-aca1-8da4846116ca">0</AbrirPDF>
    <Visible xmlns="55465d35-938a-49e4-aca1-8da4846116ca">0</Visible>
    <Eliminado xmlns="55465d35-938a-49e4-aca1-8da4846116ca">false</Eliminado>
    <ShowCombineView xmlns="http://schemas.microsoft.com/sharepoint/v3" xsi:nil="true"/>
    <xd_ProgID xmlns="http://schemas.microsoft.com/sharepoint/v3" xsi:nil="true"/>
    <TipoRecurso xmlns="55465d35-938a-49e4-aca1-8da4846116ca">Recurso</TipoRecurso>
  </documentManagement>
</p:properties>
</file>

<file path=customXml/itemProps1.xml><?xml version="1.0" encoding="utf-8"?>
<ds:datastoreItem xmlns:ds="http://schemas.openxmlformats.org/officeDocument/2006/customXml" ds:itemID="{BDAE9DCB-D536-4A34-8B98-7C8BBE9F41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CBCAE6-0F02-4728-9FCF-6458067C74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5465d35-938a-49e4-aca1-8da4846116ca"/>
    <ds:schemaRef ds:uri="b6550dcc-03c7-4d8e-a705-357db4d2c1c5"/>
    <ds:schemaRef ds:uri="0b75200b-fe61-4830-ac3e-ad6e8d63a7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B552C7-3CE0-414C-912A-73EB21F94345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purl.org/dc/dcmitype/"/>
    <ds:schemaRef ds:uri="0b75200b-fe61-4830-ac3e-ad6e8d63a788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b6550dcc-03c7-4d8e-a705-357db4d2c1c5"/>
    <ds:schemaRef ds:uri="55465d35-938a-49e4-aca1-8da4846116ca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3331</TotalTime>
  <Words>628</Words>
  <Application>Microsoft Office PowerPoint</Application>
  <PresentationFormat>Panorámica</PresentationFormat>
  <Paragraphs>113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Catalana</vt:lpstr>
      <vt:lpstr>GCO</vt:lpstr>
      <vt:lpstr>Página principal</vt:lpstr>
      <vt:lpstr>Modelo de retribución SSGG Corredores 2025</vt:lpstr>
      <vt:lpstr>Comisión adicional de primer año</vt:lpstr>
      <vt:lpstr>Bono por ventas</vt:lpstr>
      <vt:lpstr>Comisión adicional de cartera-fidelización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Joan Rodriguez Ruiz</dc:creator>
  <cp:keywords/>
  <dc:description/>
  <cp:lastModifiedBy>Cortegano Valls, Miguel</cp:lastModifiedBy>
  <cp:revision>189</cp:revision>
  <cp:lastPrinted>2025-02-11T14:38:30Z</cp:lastPrinted>
  <dcterms:created xsi:type="dcterms:W3CDTF">2020-07-05T08:50:38Z</dcterms:created>
  <dcterms:modified xsi:type="dcterms:W3CDTF">2025-02-12T11:59:57Z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0x01010100ED8BAB9EAE55E24CA78481CF19FB056B00DB9DB3497A3BBB4E91ADC018264C1C74</vt:lpwstr>
  </property>
  <property fmtid="{D5CDD505-2E9C-101B-9397-08002B2CF9AE}" pid="3" name="Order">
    <vt:r8>4935000</vt:r8>
  </property>
  <property fmtid="{D5CDD505-2E9C-101B-9397-08002B2CF9AE}" pid="4" name="MediaServiceImageTags">
    <vt:lpwstr/>
  </property>
</Properties>
</file>